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33" r:id="rId25"/>
    <p:sldId id="307" r:id="rId26"/>
    <p:sldId id="308" r:id="rId27"/>
    <p:sldId id="270" r:id="rId28"/>
    <p:sldId id="309" r:id="rId29"/>
    <p:sldId id="310" r:id="rId30"/>
    <p:sldId id="334"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5AC2DEB-03ED-46EB-9826-F539F1992612}" v="49" dt="2023-07-14T15:47:03.931"/>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CF856FE3-246F-4E3B-BECC-F015F0C3C725}" v="3745" dt="2023-07-20T00:13:08.26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Carlos Isaac Faura" userId="56ea9049b114493b" providerId="Windows Live" clId="Web-{85AC2DEB-03ED-46EB-9826-F539F1992612}"/>
    <pc:docChg chg="modSld">
      <pc:chgData name="Carlos Isaac Faura" userId="56ea9049b114493b" providerId="Windows Live" clId="Web-{85AC2DEB-03ED-46EB-9826-F539F1992612}" dt="2023-07-14T15:47:03.541" v="23" actId="20577"/>
      <pc:docMkLst>
        <pc:docMk/>
      </pc:docMkLst>
      <pc:sldChg chg="modSp">
        <pc:chgData name="Carlos Isaac Faura" userId="56ea9049b114493b" providerId="Windows Live" clId="Web-{85AC2DEB-03ED-46EB-9826-F539F1992612}" dt="2023-07-14T15:47:03.541" v="23" actId="20577"/>
        <pc:sldMkLst>
          <pc:docMk/>
          <pc:sldMk cId="1277611629" sldId="327"/>
        </pc:sldMkLst>
        <pc:spChg chg="mod">
          <ac:chgData name="Carlos Isaac Faura" userId="56ea9049b114493b" providerId="Windows Live" clId="Web-{85AC2DEB-03ED-46EB-9826-F539F1992612}" dt="2023-07-14T15:47:03.541" v="23" actId="20577"/>
          <ac:spMkLst>
            <pc:docMk/>
            <pc:sldMk cId="1277611629" sldId="327"/>
            <ac:spMk id="6" creationId="{2C36AF9D-A911-994B-90EA-013D4CDA5604}"/>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Carlos Isaac Faura" userId="56ea9049b114493b" providerId="Windows Live" clId="Web-{CF856FE3-246F-4E3B-BECC-F015F0C3C725}"/>
    <pc:docChg chg="addSld delSld modSld sldOrd">
      <pc:chgData name="Carlos Isaac Faura" userId="56ea9049b114493b" providerId="Windows Live" clId="Web-{CF856FE3-246F-4E3B-BECC-F015F0C3C725}" dt="2023-07-19T22:54:23.032" v="3393" actId="20577"/>
      <pc:docMkLst>
        <pc:docMk/>
      </pc:docMkLst>
      <pc:sldChg chg="addSp delSp modSp mod setBg">
        <pc:chgData name="Carlos Isaac Faura" userId="56ea9049b114493b" providerId="Windows Live" clId="Web-{CF856FE3-246F-4E3B-BECC-F015F0C3C725}" dt="2023-07-19T19:37:07.361" v="2056" actId="20577"/>
        <pc:sldMkLst>
          <pc:docMk/>
          <pc:sldMk cId="1553432724" sldId="262"/>
        </pc:sldMkLst>
        <pc:spChg chg="mod ord">
          <ac:chgData name="Carlos Isaac Faura" userId="56ea9049b114493b" providerId="Windows Live" clId="Web-{CF856FE3-246F-4E3B-BECC-F015F0C3C725}" dt="2023-07-19T19:33:40.855" v="2020"/>
          <ac:spMkLst>
            <pc:docMk/>
            <pc:sldMk cId="1553432724" sldId="262"/>
            <ac:spMk id="4" creationId="{B892CF01-5F8F-9D43-96B9-A581954BA94A}"/>
          </ac:spMkLst>
        </pc:spChg>
        <pc:spChg chg="mod ord">
          <ac:chgData name="Carlos Isaac Faura" userId="56ea9049b114493b" providerId="Windows Live" clId="Web-{CF856FE3-246F-4E3B-BECC-F015F0C3C725}" dt="2023-07-19T19:37:07.361" v="2056" actId="20577"/>
          <ac:spMkLst>
            <pc:docMk/>
            <pc:sldMk cId="1553432724" sldId="262"/>
            <ac:spMk id="7" creationId="{0BFEC426-B615-E549-83E5-140FD588BC64}"/>
          </ac:spMkLst>
        </pc:spChg>
        <pc:spChg chg="mod">
          <ac:chgData name="Carlos Isaac Faura" userId="56ea9049b114493b" providerId="Windows Live" clId="Web-{CF856FE3-246F-4E3B-BECC-F015F0C3C725}" dt="2023-07-19T19:33:40.855" v="2020"/>
          <ac:spMkLst>
            <pc:docMk/>
            <pc:sldMk cId="1553432724" sldId="262"/>
            <ac:spMk id="13" creationId="{13C62649-0825-4926-8E2A-2EBCCFE00ECC}"/>
          </ac:spMkLst>
        </pc:spChg>
        <pc:spChg chg="add del">
          <ac:chgData name="Carlos Isaac Faura" userId="56ea9049b114493b" providerId="Windows Live" clId="Web-{CF856FE3-246F-4E3B-BECC-F015F0C3C725}" dt="2023-07-19T19:35:25.452" v="2033"/>
          <ac:spMkLst>
            <pc:docMk/>
            <pc:sldMk cId="1553432724" sldId="262"/>
            <ac:spMk id="20" creationId="{743AA782-23D1-4521-8CAD-47662984AA08}"/>
          </ac:spMkLst>
        </pc:spChg>
        <pc:spChg chg="add del">
          <ac:chgData name="Carlos Isaac Faura" userId="56ea9049b114493b" providerId="Windows Live" clId="Web-{CF856FE3-246F-4E3B-BECC-F015F0C3C725}" dt="2023-07-19T19:35:25.452" v="2033"/>
          <ac:spMkLst>
            <pc:docMk/>
            <pc:sldMk cId="1553432724" sldId="262"/>
            <ac:spMk id="22" creationId="{650D18FE-0824-4A46-B22C-A86B52E5780A}"/>
          </ac:spMkLst>
        </pc:spChg>
        <pc:spChg chg="add">
          <ac:chgData name="Carlos Isaac Faura" userId="56ea9049b114493b" providerId="Windows Live" clId="Web-{CF856FE3-246F-4E3B-BECC-F015F0C3C725}" dt="2023-07-19T19:35:25.452" v="2033"/>
          <ac:spMkLst>
            <pc:docMk/>
            <pc:sldMk cId="1553432724" sldId="262"/>
            <ac:spMk id="27" creationId="{743AA782-23D1-4521-8CAD-47662984AA08}"/>
          </ac:spMkLst>
        </pc:spChg>
        <pc:spChg chg="add">
          <ac:chgData name="Carlos Isaac Faura" userId="56ea9049b114493b" providerId="Windows Live" clId="Web-{CF856FE3-246F-4E3B-BECC-F015F0C3C725}" dt="2023-07-19T19:35:25.452" v="2033"/>
          <ac:spMkLst>
            <pc:docMk/>
            <pc:sldMk cId="1553432724" sldId="262"/>
            <ac:spMk id="29" creationId="{71877DBC-BB60-40F0-AC93-2ACDBAAE60CE}"/>
          </ac:spMkLst>
        </pc:spChg>
        <pc:picChg chg="add mod">
          <ac:chgData name="Carlos Isaac Faura" userId="56ea9049b114493b" providerId="Windows Live" clId="Web-{CF856FE3-246F-4E3B-BECC-F015F0C3C725}" dt="2023-07-19T19:35:25.452" v="2033"/>
          <ac:picMkLst>
            <pc:docMk/>
            <pc:sldMk cId="1553432724" sldId="262"/>
            <ac:picMk id="17" creationId="{331755C1-6FFB-E1F7-096A-1C89822D0ABE}"/>
          </ac:picMkLst>
        </pc:picChg>
      </pc:sldChg>
      <pc:sldChg chg="addSp delSp modSp mod setBg">
        <pc:chgData name="Carlos Isaac Faura" userId="56ea9049b114493b" providerId="Windows Live" clId="Web-{CF856FE3-246F-4E3B-BECC-F015F0C3C725}" dt="2023-07-19T19:33:23.745" v="2017" actId="20577"/>
        <pc:sldMkLst>
          <pc:docMk/>
          <pc:sldMk cId="3288665831" sldId="263"/>
        </pc:sldMkLst>
        <pc:spChg chg="mod ord">
          <ac:chgData name="Carlos Isaac Faura" userId="56ea9049b114493b" providerId="Windows Live" clId="Web-{CF856FE3-246F-4E3B-BECC-F015F0C3C725}" dt="2023-07-19T19:33:23.745" v="2017" actId="20577"/>
          <ac:spMkLst>
            <pc:docMk/>
            <pc:sldMk cId="3288665831" sldId="263"/>
            <ac:spMk id="5" creationId="{1B07C49E-AFFC-EC46-8930-E4D428F5F943}"/>
          </ac:spMkLst>
        </pc:spChg>
        <pc:spChg chg="mod ord">
          <ac:chgData name="Carlos Isaac Faura" userId="56ea9049b114493b" providerId="Windows Live" clId="Web-{CF856FE3-246F-4E3B-BECC-F015F0C3C725}" dt="2023-07-18T19:04:13.003" v="223"/>
          <ac:spMkLst>
            <pc:docMk/>
            <pc:sldMk cId="3288665831" sldId="263"/>
            <ac:spMk id="6" creationId="{772D0411-8FF8-C540-84AE-DBA0703D368C}"/>
          </ac:spMkLst>
        </pc:spChg>
        <pc:spChg chg="mod">
          <ac:chgData name="Carlos Isaac Faura" userId="56ea9049b114493b" providerId="Windows Live" clId="Web-{CF856FE3-246F-4E3B-BECC-F015F0C3C725}" dt="2023-07-18T19:04:13.019" v="224"/>
          <ac:spMkLst>
            <pc:docMk/>
            <pc:sldMk cId="3288665831" sldId="263"/>
            <ac:spMk id="12" creationId="{D77AC1D2-8B41-4A7A-88CF-41E6B7D8C98D}"/>
          </ac:spMkLst>
        </pc:spChg>
        <pc:spChg chg="add del">
          <ac:chgData name="Carlos Isaac Faura" userId="56ea9049b114493b" providerId="Windows Live" clId="Web-{CF856FE3-246F-4E3B-BECC-F015F0C3C725}" dt="2023-07-18T17:12:46.175" v="132"/>
          <ac:spMkLst>
            <pc:docMk/>
            <pc:sldMk cId="3288665831" sldId="263"/>
            <ac:spMk id="17" creationId="{3346177D-ADC4-4968-B747-5CFCD390B5B9}"/>
          </ac:spMkLst>
        </pc:spChg>
        <pc:spChg chg="add del">
          <ac:chgData name="Carlos Isaac Faura" userId="56ea9049b114493b" providerId="Windows Live" clId="Web-{CF856FE3-246F-4E3B-BECC-F015F0C3C725}" dt="2023-07-18T17:12:46.175" v="132"/>
          <ac:spMkLst>
            <pc:docMk/>
            <pc:sldMk cId="3288665831" sldId="263"/>
            <ac:spMk id="19" creationId="{0844A943-BF79-4FEA-ABB1-3BD54D236606}"/>
          </ac:spMkLst>
        </pc:spChg>
        <pc:spChg chg="add del">
          <ac:chgData name="Carlos Isaac Faura" userId="56ea9049b114493b" providerId="Windows Live" clId="Web-{CF856FE3-246F-4E3B-BECC-F015F0C3C725}" dt="2023-07-18T17:12:46.175" v="132"/>
          <ac:spMkLst>
            <pc:docMk/>
            <pc:sldMk cId="3288665831" sldId="263"/>
            <ac:spMk id="21" creationId="{6437CC72-F4A8-4DC3-AFAB-D22C482C8100}"/>
          </ac:spMkLst>
        </pc:spChg>
        <pc:spChg chg="add del">
          <ac:chgData name="Carlos Isaac Faura" userId="56ea9049b114493b" providerId="Windows Live" clId="Web-{CF856FE3-246F-4E3B-BECC-F015F0C3C725}" dt="2023-07-18T17:12:49.066" v="134"/>
          <ac:spMkLst>
            <pc:docMk/>
            <pc:sldMk cId="3288665831" sldId="263"/>
            <ac:spMk id="23" creationId="{2813A4FA-24A5-41ED-A534-3807D1B2F344}"/>
          </ac:spMkLst>
        </pc:spChg>
        <pc:spChg chg="add del">
          <ac:chgData name="Carlos Isaac Faura" userId="56ea9049b114493b" providerId="Windows Live" clId="Web-{CF856FE3-246F-4E3B-BECC-F015F0C3C725}" dt="2023-07-18T17:12:49.066" v="134"/>
          <ac:spMkLst>
            <pc:docMk/>
            <pc:sldMk cId="3288665831" sldId="263"/>
            <ac:spMk id="24" creationId="{12609869-9E80-471B-A487-A53288E0E791}"/>
          </ac:spMkLst>
        </pc:spChg>
        <pc:spChg chg="add del">
          <ac:chgData name="Carlos Isaac Faura" userId="56ea9049b114493b" providerId="Windows Live" clId="Web-{CF856FE3-246F-4E3B-BECC-F015F0C3C725}" dt="2023-07-18T17:12:49.066" v="134"/>
          <ac:spMkLst>
            <pc:docMk/>
            <pc:sldMk cId="3288665831" sldId="263"/>
            <ac:spMk id="25" creationId="{C3944F27-CA70-4E84-A51A-E6BF89558979}"/>
          </ac:spMkLst>
        </pc:spChg>
        <pc:spChg chg="add del">
          <ac:chgData name="Carlos Isaac Faura" userId="56ea9049b114493b" providerId="Windows Live" clId="Web-{CF856FE3-246F-4E3B-BECC-F015F0C3C725}" dt="2023-07-18T17:12:49.066" v="134"/>
          <ac:spMkLst>
            <pc:docMk/>
            <pc:sldMk cId="3288665831" sldId="263"/>
            <ac:spMk id="26" creationId="{7004738A-9D34-43E8-97D2-CA0EED4F8BE0}"/>
          </ac:spMkLst>
        </pc:spChg>
        <pc:spChg chg="add del">
          <ac:chgData name="Carlos Isaac Faura" userId="56ea9049b114493b" providerId="Windows Live" clId="Web-{CF856FE3-246F-4E3B-BECC-F015F0C3C725}" dt="2023-07-18T17:12:49.066" v="134"/>
          <ac:spMkLst>
            <pc:docMk/>
            <pc:sldMk cId="3288665831" sldId="263"/>
            <ac:spMk id="27" creationId="{B8B8D07F-F13E-443E-BA68-2D26672D76B9}"/>
          </ac:spMkLst>
        </pc:spChg>
        <pc:spChg chg="add del">
          <ac:chgData name="Carlos Isaac Faura" userId="56ea9049b114493b" providerId="Windows Live" clId="Web-{CF856FE3-246F-4E3B-BECC-F015F0C3C725}" dt="2023-07-18T17:13:32.724" v="140"/>
          <ac:spMkLst>
            <pc:docMk/>
            <pc:sldMk cId="3288665831" sldId="263"/>
            <ac:spMk id="29" creationId="{F821940F-7A1D-4ACC-85B4-A932898ABB37}"/>
          </ac:spMkLst>
        </pc:spChg>
        <pc:spChg chg="add del">
          <ac:chgData name="Carlos Isaac Faura" userId="56ea9049b114493b" providerId="Windows Live" clId="Web-{CF856FE3-246F-4E3B-BECC-F015F0C3C725}" dt="2023-07-18T17:13:32.724" v="140"/>
          <ac:spMkLst>
            <pc:docMk/>
            <pc:sldMk cId="3288665831" sldId="263"/>
            <ac:spMk id="30" creationId="{16674508-81D3-48CF-96BF-7FC60EAA572A}"/>
          </ac:spMkLst>
        </pc:spChg>
        <pc:spChg chg="add del">
          <ac:chgData name="Carlos Isaac Faura" userId="56ea9049b114493b" providerId="Windows Live" clId="Web-{CF856FE3-246F-4E3B-BECC-F015F0C3C725}" dt="2023-07-18T19:04:13.019" v="224"/>
          <ac:spMkLst>
            <pc:docMk/>
            <pc:sldMk cId="3288665831" sldId="263"/>
            <ac:spMk id="37" creationId="{DF8BC164-E230-753F-2C7E-B4EE7BA77CF1}"/>
          </ac:spMkLst>
        </pc:spChg>
        <pc:spChg chg="add del">
          <ac:chgData name="Carlos Isaac Faura" userId="56ea9049b114493b" providerId="Windows Live" clId="Web-{CF856FE3-246F-4E3B-BECC-F015F0C3C725}" dt="2023-07-18T19:04:13.003" v="223"/>
          <ac:spMkLst>
            <pc:docMk/>
            <pc:sldMk cId="3288665831" sldId="263"/>
            <ac:spMk id="43" creationId="{45D37F4E-DDB4-456B-97E0-9937730A039F}"/>
          </ac:spMkLst>
        </pc:spChg>
        <pc:spChg chg="add del">
          <ac:chgData name="Carlos Isaac Faura" userId="56ea9049b114493b" providerId="Windows Live" clId="Web-{CF856FE3-246F-4E3B-BECC-F015F0C3C725}" dt="2023-07-18T19:04:13.003" v="223"/>
          <ac:spMkLst>
            <pc:docMk/>
            <pc:sldMk cId="3288665831" sldId="263"/>
            <ac:spMk id="45" creationId="{B2DD41CD-8F47-4F56-AD12-4E2FF7696987}"/>
          </ac:spMkLst>
        </pc:spChg>
        <pc:spChg chg="add">
          <ac:chgData name="Carlos Isaac Faura" userId="56ea9049b114493b" providerId="Windows Live" clId="Web-{CF856FE3-246F-4E3B-BECC-F015F0C3C725}" dt="2023-07-18T19:04:13.019" v="224"/>
          <ac:spMkLst>
            <pc:docMk/>
            <pc:sldMk cId="3288665831" sldId="263"/>
            <ac:spMk id="47" creationId="{743AA782-23D1-4521-8CAD-47662984AA08}"/>
          </ac:spMkLst>
        </pc:spChg>
        <pc:spChg chg="add">
          <ac:chgData name="Carlos Isaac Faura" userId="56ea9049b114493b" providerId="Windows Live" clId="Web-{CF856FE3-246F-4E3B-BECC-F015F0C3C725}" dt="2023-07-18T19:04:13.019" v="224"/>
          <ac:spMkLst>
            <pc:docMk/>
            <pc:sldMk cId="3288665831" sldId="263"/>
            <ac:spMk id="48" creationId="{71877DBC-BB60-40F0-AC93-2ACDBAAE60CE}"/>
          </ac:spMkLst>
        </pc:spChg>
        <pc:picChg chg="add mod">
          <ac:chgData name="Carlos Isaac Faura" userId="56ea9049b114493b" providerId="Windows Live" clId="Web-{CF856FE3-246F-4E3B-BECC-F015F0C3C725}" dt="2023-07-18T19:04:13.019" v="224"/>
          <ac:picMkLst>
            <pc:docMk/>
            <pc:sldMk cId="3288665831" sldId="263"/>
            <ac:picMk id="2" creationId="{A623E575-0A4B-DF56-37B5-B85163890623}"/>
          </ac:picMkLst>
        </pc:picChg>
        <pc:cxnChg chg="add del">
          <ac:chgData name="Carlos Isaac Faura" userId="56ea9049b114493b" providerId="Windows Live" clId="Web-{CF856FE3-246F-4E3B-BECC-F015F0C3C725}" dt="2023-07-18T17:13:32.709" v="139"/>
          <ac:cxnSpMkLst>
            <pc:docMk/>
            <pc:sldMk cId="3288665831" sldId="263"/>
            <ac:cxnSpMk id="35" creationId="{1503BFE4-729B-D9D0-C17B-501E6AF1127A}"/>
          </ac:cxnSpMkLst>
        </pc:cxnChg>
        <pc:cxnChg chg="add del">
          <ac:chgData name="Carlos Isaac Faura" userId="56ea9049b114493b" providerId="Windows Live" clId="Web-{CF856FE3-246F-4E3B-BECC-F015F0C3C725}" dt="2023-07-18T19:04:13.019" v="224"/>
          <ac:cxnSpMkLst>
            <pc:docMk/>
            <pc:sldMk cId="3288665831" sldId="263"/>
            <ac:cxnSpMk id="38" creationId="{FC23E3B9-5ABF-58B3-E2B0-E9A5DAA90037}"/>
          </ac:cxnSpMkLst>
        </pc:cxnChg>
      </pc:sldChg>
      <pc:sldChg chg="addSp modSp mod setBg">
        <pc:chgData name="Carlos Isaac Faura" userId="56ea9049b114493b" providerId="Windows Live" clId="Web-{CF856FE3-246F-4E3B-BECC-F015F0C3C725}" dt="2023-07-19T19:33:01.276" v="2013" actId="20577"/>
        <pc:sldMkLst>
          <pc:docMk/>
          <pc:sldMk cId="2987552906" sldId="264"/>
        </pc:sldMkLst>
        <pc:spChg chg="mod ord">
          <ac:chgData name="Carlos Isaac Faura" userId="56ea9049b114493b" providerId="Windows Live" clId="Web-{CF856FE3-246F-4E3B-BECC-F015F0C3C725}" dt="2023-07-18T19:12:25.049" v="270"/>
          <ac:spMkLst>
            <pc:docMk/>
            <pc:sldMk cId="2987552906" sldId="264"/>
            <ac:spMk id="4" creationId="{EE021CA9-7CB7-1046-8FA0-21F127C19A59}"/>
          </ac:spMkLst>
        </pc:spChg>
        <pc:spChg chg="mod ord">
          <ac:chgData name="Carlos Isaac Faura" userId="56ea9049b114493b" providerId="Windows Live" clId="Web-{CF856FE3-246F-4E3B-BECC-F015F0C3C725}" dt="2023-07-19T19:33:01.276" v="2013" actId="20577"/>
          <ac:spMkLst>
            <pc:docMk/>
            <pc:sldMk cId="2987552906" sldId="264"/>
            <ac:spMk id="5" creationId="{1B07C49E-AFFC-EC46-8930-E4D428F5F943}"/>
          </ac:spMkLst>
        </pc:spChg>
        <pc:spChg chg="mod">
          <ac:chgData name="Carlos Isaac Faura" userId="56ea9049b114493b" providerId="Windows Live" clId="Web-{CF856FE3-246F-4E3B-BECC-F015F0C3C725}" dt="2023-07-18T19:12:25.049" v="270"/>
          <ac:spMkLst>
            <pc:docMk/>
            <pc:sldMk cId="2987552906" sldId="264"/>
            <ac:spMk id="8" creationId="{2A665A13-3129-46DF-B847-F273F3E96BE6}"/>
          </ac:spMkLst>
        </pc:spChg>
        <pc:spChg chg="add">
          <ac:chgData name="Carlos Isaac Faura" userId="56ea9049b114493b" providerId="Windows Live" clId="Web-{CF856FE3-246F-4E3B-BECC-F015F0C3C725}" dt="2023-07-18T19:12:25.049" v="270"/>
          <ac:spMkLst>
            <pc:docMk/>
            <pc:sldMk cId="2987552906" sldId="264"/>
            <ac:spMk id="13" creationId="{743AA782-23D1-4521-8CAD-47662984AA08}"/>
          </ac:spMkLst>
        </pc:spChg>
        <pc:spChg chg="add">
          <ac:chgData name="Carlos Isaac Faura" userId="56ea9049b114493b" providerId="Windows Live" clId="Web-{CF856FE3-246F-4E3B-BECC-F015F0C3C725}" dt="2023-07-18T19:12:25.049" v="270"/>
          <ac:spMkLst>
            <pc:docMk/>
            <pc:sldMk cId="2987552906" sldId="264"/>
            <ac:spMk id="15" creationId="{71877DBC-BB60-40F0-AC93-2ACDBAAE60CE}"/>
          </ac:spMkLst>
        </pc:spChg>
        <pc:picChg chg="add mod">
          <ac:chgData name="Carlos Isaac Faura" userId="56ea9049b114493b" providerId="Windows Live" clId="Web-{CF856FE3-246F-4E3B-BECC-F015F0C3C725}" dt="2023-07-18T19:12:25.049" v="270"/>
          <ac:picMkLst>
            <pc:docMk/>
            <pc:sldMk cId="2987552906" sldId="264"/>
            <ac:picMk id="2" creationId="{FC6ED53B-351C-903A-A98B-FF29A4F0A5FD}"/>
          </ac:picMkLst>
        </pc:picChg>
      </pc:sldChg>
      <pc:sldChg chg="addSp delSp modSp mod setBg">
        <pc:chgData name="Carlos Isaac Faura" userId="56ea9049b114493b" providerId="Windows Live" clId="Web-{CF856FE3-246F-4E3B-BECC-F015F0C3C725}" dt="2023-07-19T19:32:45.307" v="2010" actId="20577"/>
        <pc:sldMkLst>
          <pc:docMk/>
          <pc:sldMk cId="1578726356" sldId="265"/>
        </pc:sldMkLst>
        <pc:spChg chg="mod">
          <ac:chgData name="Carlos Isaac Faura" userId="56ea9049b114493b" providerId="Windows Live" clId="Web-{CF856FE3-246F-4E3B-BECC-F015F0C3C725}" dt="2023-07-18T19:33:29.773" v="322"/>
          <ac:spMkLst>
            <pc:docMk/>
            <pc:sldMk cId="1578726356" sldId="265"/>
            <ac:spMk id="3" creationId="{32405FDA-CB27-4506-BA80-B7DD00CB25C5}"/>
          </ac:spMkLst>
        </pc:spChg>
        <pc:spChg chg="mod ord">
          <ac:chgData name="Carlos Isaac Faura" userId="56ea9049b114493b" providerId="Windows Live" clId="Web-{CF856FE3-246F-4E3B-BECC-F015F0C3C725}" dt="2023-07-18T19:33:29.773" v="322"/>
          <ac:spMkLst>
            <pc:docMk/>
            <pc:sldMk cId="1578726356" sldId="265"/>
            <ac:spMk id="4" creationId="{617B1B70-690D-5945-90C2-196E1304B45D}"/>
          </ac:spMkLst>
        </pc:spChg>
        <pc:spChg chg="add del mod ord">
          <ac:chgData name="Carlos Isaac Faura" userId="56ea9049b114493b" providerId="Windows Live" clId="Web-{CF856FE3-246F-4E3B-BECC-F015F0C3C725}" dt="2023-07-18T19:33:29.773" v="322"/>
          <ac:spMkLst>
            <pc:docMk/>
            <pc:sldMk cId="1578726356" sldId="265"/>
            <ac:spMk id="5" creationId="{1B07C49E-AFFC-EC46-8930-E4D428F5F943}"/>
          </ac:spMkLst>
        </pc:spChg>
        <pc:spChg chg="add del">
          <ac:chgData name="Carlos Isaac Faura" userId="56ea9049b114493b" providerId="Windows Live" clId="Web-{CF856FE3-246F-4E3B-BECC-F015F0C3C725}" dt="2023-07-18T19:32:08.443" v="309"/>
          <ac:spMkLst>
            <pc:docMk/>
            <pc:sldMk cId="1578726356" sldId="265"/>
            <ac:spMk id="10" creationId="{100EDD19-6802-4EC3-95CE-CFFAB042CFD6}"/>
          </ac:spMkLst>
        </pc:spChg>
        <pc:spChg chg="add del">
          <ac:chgData name="Carlos Isaac Faura" userId="56ea9049b114493b" providerId="Windows Live" clId="Web-{CF856FE3-246F-4E3B-BECC-F015F0C3C725}" dt="2023-07-18T19:32:50.459" v="315"/>
          <ac:spMkLst>
            <pc:docMk/>
            <pc:sldMk cId="1578726356" sldId="265"/>
            <ac:spMk id="11" creationId="{100EDD19-6802-4EC3-95CE-CFFAB042CFD6}"/>
          </ac:spMkLst>
        </pc:spChg>
        <pc:spChg chg="add del">
          <ac:chgData name="Carlos Isaac Faura" userId="56ea9049b114493b" providerId="Windows Live" clId="Web-{CF856FE3-246F-4E3B-BECC-F015F0C3C725}" dt="2023-07-18T19:32:08.443" v="309"/>
          <ac:spMkLst>
            <pc:docMk/>
            <pc:sldMk cId="1578726356" sldId="265"/>
            <ac:spMk id="12" creationId="{DB17E863-922E-4C26-BD64-E8FD41D28661}"/>
          </ac:spMkLst>
        </pc:spChg>
        <pc:spChg chg="add del">
          <ac:chgData name="Carlos Isaac Faura" userId="56ea9049b114493b" providerId="Windows Live" clId="Web-{CF856FE3-246F-4E3B-BECC-F015F0C3C725}" dt="2023-07-18T19:32:50.459" v="315"/>
          <ac:spMkLst>
            <pc:docMk/>
            <pc:sldMk cId="1578726356" sldId="265"/>
            <ac:spMk id="13" creationId="{DB17E863-922E-4C26-BD64-E8FD41D28661}"/>
          </ac:spMkLst>
        </pc:spChg>
        <pc:spChg chg="add del">
          <ac:chgData name="Carlos Isaac Faura" userId="56ea9049b114493b" providerId="Windows Live" clId="Web-{CF856FE3-246F-4E3B-BECC-F015F0C3C725}" dt="2023-07-18T19:32:50.459" v="315"/>
          <ac:spMkLst>
            <pc:docMk/>
            <pc:sldMk cId="1578726356" sldId="265"/>
            <ac:spMk id="14" creationId="{1B07C49E-AFFC-EC46-8930-E4D428F5F943}"/>
          </ac:spMkLst>
        </pc:spChg>
        <pc:spChg chg="add del">
          <ac:chgData name="Carlos Isaac Faura" userId="56ea9049b114493b" providerId="Windows Live" clId="Web-{CF856FE3-246F-4E3B-BECC-F015F0C3C725}" dt="2023-07-18T19:33:01.038" v="317"/>
          <ac:spMkLst>
            <pc:docMk/>
            <pc:sldMk cId="1578726356" sldId="265"/>
            <ac:spMk id="16" creationId="{F13C74B1-5B17-4795-BED0-7140497B445A}"/>
          </ac:spMkLst>
        </pc:spChg>
        <pc:spChg chg="add del">
          <ac:chgData name="Carlos Isaac Faura" userId="56ea9049b114493b" providerId="Windows Live" clId="Web-{CF856FE3-246F-4E3B-BECC-F015F0C3C725}" dt="2023-07-18T19:33:01.038" v="317"/>
          <ac:spMkLst>
            <pc:docMk/>
            <pc:sldMk cId="1578726356" sldId="265"/>
            <ac:spMk id="17" creationId="{D4974D33-8DC5-464E-8C6D-BE58F0669C17}"/>
          </ac:spMkLst>
        </pc:spChg>
        <pc:spChg chg="add del">
          <ac:chgData name="Carlos Isaac Faura" userId="56ea9049b114493b" providerId="Windows Live" clId="Web-{CF856FE3-246F-4E3B-BECC-F015F0C3C725}" dt="2023-07-18T19:33:01.038" v="317"/>
          <ac:spMkLst>
            <pc:docMk/>
            <pc:sldMk cId="1578726356" sldId="265"/>
            <ac:spMk id="18" creationId="{1B07C49E-AFFC-EC46-8930-E4D428F5F943}"/>
          </ac:spMkLst>
        </pc:spChg>
        <pc:spChg chg="add del">
          <ac:chgData name="Carlos Isaac Faura" userId="56ea9049b114493b" providerId="Windows Live" clId="Web-{CF856FE3-246F-4E3B-BECC-F015F0C3C725}" dt="2023-07-18T19:33:09.788" v="319"/>
          <ac:spMkLst>
            <pc:docMk/>
            <pc:sldMk cId="1578726356" sldId="265"/>
            <ac:spMk id="21" creationId="{F837543A-6020-4505-A233-C9DB4BF74011}"/>
          </ac:spMkLst>
        </pc:spChg>
        <pc:spChg chg="add del">
          <ac:chgData name="Carlos Isaac Faura" userId="56ea9049b114493b" providerId="Windows Live" clId="Web-{CF856FE3-246F-4E3B-BECC-F015F0C3C725}" dt="2023-07-18T19:33:09.788" v="319"/>
          <ac:spMkLst>
            <pc:docMk/>
            <pc:sldMk cId="1578726356" sldId="265"/>
            <ac:spMk id="22" creationId="{88853921-7BC9-4BDE-ACAB-133C683C82D6}"/>
          </ac:spMkLst>
        </pc:spChg>
        <pc:spChg chg="add del">
          <ac:chgData name="Carlos Isaac Faura" userId="56ea9049b114493b" providerId="Windows Live" clId="Web-{CF856FE3-246F-4E3B-BECC-F015F0C3C725}" dt="2023-07-18T19:33:09.788" v="319"/>
          <ac:spMkLst>
            <pc:docMk/>
            <pc:sldMk cId="1578726356" sldId="265"/>
            <ac:spMk id="23" creationId="{35B16301-FB18-48BA-A6DD-C37CAF6F9A18}"/>
          </ac:spMkLst>
        </pc:spChg>
        <pc:spChg chg="add del">
          <ac:chgData name="Carlos Isaac Faura" userId="56ea9049b114493b" providerId="Windows Live" clId="Web-{CF856FE3-246F-4E3B-BECC-F015F0C3C725}" dt="2023-07-18T19:33:09.788" v="319"/>
          <ac:spMkLst>
            <pc:docMk/>
            <pc:sldMk cId="1578726356" sldId="265"/>
            <ac:spMk id="24" creationId="{09192968-3AE7-4470-A61C-97294BB92731}"/>
          </ac:spMkLst>
        </pc:spChg>
        <pc:spChg chg="add del">
          <ac:chgData name="Carlos Isaac Faura" userId="56ea9049b114493b" providerId="Windows Live" clId="Web-{CF856FE3-246F-4E3B-BECC-F015F0C3C725}" dt="2023-07-18T19:33:09.788" v="319"/>
          <ac:spMkLst>
            <pc:docMk/>
            <pc:sldMk cId="1578726356" sldId="265"/>
            <ac:spMk id="25" creationId="{1B07C49E-AFFC-EC46-8930-E4D428F5F943}"/>
          </ac:spMkLst>
        </pc:spChg>
        <pc:spChg chg="add del">
          <ac:chgData name="Carlos Isaac Faura" userId="56ea9049b114493b" providerId="Windows Live" clId="Web-{CF856FE3-246F-4E3B-BECC-F015F0C3C725}" dt="2023-07-18T19:33:09.788" v="319"/>
          <ac:spMkLst>
            <pc:docMk/>
            <pc:sldMk cId="1578726356" sldId="265"/>
            <ac:spMk id="26" creationId="{3AB72E55-43E4-4356-BFE8-E2102CB0B505}"/>
          </ac:spMkLst>
        </pc:spChg>
        <pc:spChg chg="add del">
          <ac:chgData name="Carlos Isaac Faura" userId="56ea9049b114493b" providerId="Windows Live" clId="Web-{CF856FE3-246F-4E3B-BECC-F015F0C3C725}" dt="2023-07-18T19:33:09.788" v="319"/>
          <ac:spMkLst>
            <pc:docMk/>
            <pc:sldMk cId="1578726356" sldId="265"/>
            <ac:spMk id="27" creationId="{C3C0D90E-074A-4F52-9B11-B52BEF4BCBE5}"/>
          </ac:spMkLst>
        </pc:spChg>
        <pc:spChg chg="add del">
          <ac:chgData name="Carlos Isaac Faura" userId="56ea9049b114493b" providerId="Windows Live" clId="Web-{CF856FE3-246F-4E3B-BECC-F015F0C3C725}" dt="2023-07-18T19:33:09.788" v="319"/>
          <ac:spMkLst>
            <pc:docMk/>
            <pc:sldMk cId="1578726356" sldId="265"/>
            <ac:spMk id="28" creationId="{CABBD4C1-E6F8-46F6-8152-A8A97490BF4D}"/>
          </ac:spMkLst>
        </pc:spChg>
        <pc:spChg chg="add del">
          <ac:chgData name="Carlos Isaac Faura" userId="56ea9049b114493b" providerId="Windows Live" clId="Web-{CF856FE3-246F-4E3B-BECC-F015F0C3C725}" dt="2023-07-18T19:33:09.788" v="319"/>
          <ac:spMkLst>
            <pc:docMk/>
            <pc:sldMk cId="1578726356" sldId="265"/>
            <ac:spMk id="29" creationId="{83BA5EF5-1FE9-4BF9-83BB-269BCDDF6156}"/>
          </ac:spMkLst>
        </pc:spChg>
        <pc:spChg chg="add del">
          <ac:chgData name="Carlos Isaac Faura" userId="56ea9049b114493b" providerId="Windows Live" clId="Web-{CF856FE3-246F-4E3B-BECC-F015F0C3C725}" dt="2023-07-18T19:33:29.757" v="321"/>
          <ac:spMkLst>
            <pc:docMk/>
            <pc:sldMk cId="1578726356" sldId="265"/>
            <ac:spMk id="32" creationId="{1B07C49E-AFFC-EC46-8930-E4D428F5F943}"/>
          </ac:spMkLst>
        </pc:spChg>
        <pc:spChg chg="add">
          <ac:chgData name="Carlos Isaac Faura" userId="56ea9049b114493b" providerId="Windows Live" clId="Web-{CF856FE3-246F-4E3B-BECC-F015F0C3C725}" dt="2023-07-18T19:33:29.773" v="322"/>
          <ac:spMkLst>
            <pc:docMk/>
            <pc:sldMk cId="1578726356" sldId="265"/>
            <ac:spMk id="35" creationId="{100EDD19-6802-4EC3-95CE-CFFAB042CFD6}"/>
          </ac:spMkLst>
        </pc:spChg>
        <pc:spChg chg="add">
          <ac:chgData name="Carlos Isaac Faura" userId="56ea9049b114493b" providerId="Windows Live" clId="Web-{CF856FE3-246F-4E3B-BECC-F015F0C3C725}" dt="2023-07-18T19:33:29.773" v="322"/>
          <ac:spMkLst>
            <pc:docMk/>
            <pc:sldMk cId="1578726356" sldId="265"/>
            <ac:spMk id="36" creationId="{DB17E863-922E-4C26-BD64-E8FD41D28661}"/>
          </ac:spMkLst>
        </pc:spChg>
        <pc:spChg chg="add mod">
          <ac:chgData name="Carlos Isaac Faura" userId="56ea9049b114493b" providerId="Windows Live" clId="Web-{CF856FE3-246F-4E3B-BECC-F015F0C3C725}" dt="2023-07-19T19:32:45.307" v="2010" actId="20577"/>
          <ac:spMkLst>
            <pc:docMk/>
            <pc:sldMk cId="1578726356" sldId="265"/>
            <ac:spMk id="37" creationId="{1B07C49E-AFFC-EC46-8930-E4D428F5F943}"/>
          </ac:spMkLst>
        </pc:spChg>
        <pc:graphicFrameChg chg="add del">
          <ac:chgData name="Carlos Isaac Faura" userId="56ea9049b114493b" providerId="Windows Live" clId="Web-{CF856FE3-246F-4E3B-BECC-F015F0C3C725}" dt="2023-07-18T19:32:20.709" v="311"/>
          <ac:graphicFrameMkLst>
            <pc:docMk/>
            <pc:sldMk cId="1578726356" sldId="265"/>
            <ac:graphicFrameMk id="7" creationId="{9202263B-E256-114D-09FC-7F1BCE736BBE}"/>
          </ac:graphicFrameMkLst>
        </pc:graphicFrameChg>
        <pc:graphicFrameChg chg="add del">
          <ac:chgData name="Carlos Isaac Faura" userId="56ea9049b114493b" providerId="Windows Live" clId="Web-{CF856FE3-246F-4E3B-BECC-F015F0C3C725}" dt="2023-07-18T19:32:47.116" v="313"/>
          <ac:graphicFrameMkLst>
            <pc:docMk/>
            <pc:sldMk cId="1578726356" sldId="265"/>
            <ac:graphicFrameMk id="9" creationId="{33AEF3BD-9116-E8C9-1FA1-EFE68890A2C6}"/>
          </ac:graphicFrameMkLst>
        </pc:graphicFrameChg>
        <pc:picChg chg="add del">
          <ac:chgData name="Carlos Isaac Faura" userId="56ea9049b114493b" providerId="Windows Live" clId="Web-{CF856FE3-246F-4E3B-BECC-F015F0C3C725}" dt="2023-07-18T19:33:01.038" v="317"/>
          <ac:picMkLst>
            <pc:docMk/>
            <pc:sldMk cId="1578726356" sldId="265"/>
            <ac:picMk id="19" creationId="{31A44560-DC97-1BCC-2ED2-5BCD470185BB}"/>
          </ac:picMkLst>
        </pc:picChg>
        <pc:picChg chg="add del">
          <ac:chgData name="Carlos Isaac Faura" userId="56ea9049b114493b" providerId="Windows Live" clId="Web-{CF856FE3-246F-4E3B-BECC-F015F0C3C725}" dt="2023-07-18T19:33:29.757" v="321"/>
          <ac:picMkLst>
            <pc:docMk/>
            <pc:sldMk cId="1578726356" sldId="265"/>
            <ac:picMk id="33" creationId="{EAFE0040-0CC4-919C-BA13-EAF75EA5E07C}"/>
          </ac:picMkLst>
        </pc:picChg>
        <pc:cxnChg chg="add del">
          <ac:chgData name="Carlos Isaac Faura" userId="56ea9049b114493b" providerId="Windows Live" clId="Web-{CF856FE3-246F-4E3B-BECC-F015F0C3C725}" dt="2023-07-18T19:33:09.788" v="319"/>
          <ac:cxnSpMkLst>
            <pc:docMk/>
            <pc:sldMk cId="1578726356" sldId="265"/>
            <ac:cxnSpMk id="20" creationId="{4B3BCACB-5880-460B-9606-8C433A9AF99D}"/>
          </ac:cxnSpMkLst>
        </pc:cxnChg>
        <pc:cxnChg chg="add del">
          <ac:chgData name="Carlos Isaac Faura" userId="56ea9049b114493b" providerId="Windows Live" clId="Web-{CF856FE3-246F-4E3B-BECC-F015F0C3C725}" dt="2023-07-18T19:33:29.757" v="321"/>
          <ac:cxnSpMkLst>
            <pc:docMk/>
            <pc:sldMk cId="1578726356" sldId="265"/>
            <ac:cxnSpMk id="31" creationId="{1503BFE4-729B-D9D0-C17B-501E6AF1127A}"/>
          </ac:cxnSpMkLst>
        </pc:cxnChg>
      </pc:sldChg>
      <pc:sldChg chg="addSp delSp modSp mod setBg">
        <pc:chgData name="Carlos Isaac Faura" userId="56ea9049b114493b" providerId="Windows Live" clId="Web-{CF856FE3-246F-4E3B-BECC-F015F0C3C725}" dt="2023-07-19T19:32:51.338" v="2011" actId="20577"/>
        <pc:sldMkLst>
          <pc:docMk/>
          <pc:sldMk cId="779971636" sldId="266"/>
        </pc:sldMkLst>
        <pc:spChg chg="mod">
          <ac:chgData name="Carlos Isaac Faura" userId="56ea9049b114493b" providerId="Windows Live" clId="Web-{CF856FE3-246F-4E3B-BECC-F015F0C3C725}" dt="2023-07-18T19:24:32.710" v="290"/>
          <ac:spMkLst>
            <pc:docMk/>
            <pc:sldMk cId="779971636" sldId="266"/>
            <ac:spMk id="3" creationId="{D9E97D81-A978-4758-8A93-47C19B104075}"/>
          </ac:spMkLst>
        </pc:spChg>
        <pc:spChg chg="mod ord">
          <ac:chgData name="Carlos Isaac Faura" userId="56ea9049b114493b" providerId="Windows Live" clId="Web-{CF856FE3-246F-4E3B-BECC-F015F0C3C725}" dt="2023-07-18T19:23:59.381" v="289"/>
          <ac:spMkLst>
            <pc:docMk/>
            <pc:sldMk cId="779971636" sldId="266"/>
            <ac:spMk id="4" creationId="{2C4E03D3-761E-7549-A4C6-7E585EBC4F01}"/>
          </ac:spMkLst>
        </pc:spChg>
        <pc:spChg chg="mod ord">
          <ac:chgData name="Carlos Isaac Faura" userId="56ea9049b114493b" providerId="Windows Live" clId="Web-{CF856FE3-246F-4E3B-BECC-F015F0C3C725}" dt="2023-07-19T19:32:51.338" v="2011" actId="20577"/>
          <ac:spMkLst>
            <pc:docMk/>
            <pc:sldMk cId="779971636" sldId="266"/>
            <ac:spMk id="5" creationId="{1B07C49E-AFFC-EC46-8930-E4D428F5F943}"/>
          </ac:spMkLst>
        </pc:spChg>
        <pc:spChg chg="add del">
          <ac:chgData name="Carlos Isaac Faura" userId="56ea9049b114493b" providerId="Windows Live" clId="Web-{CF856FE3-246F-4E3B-BECC-F015F0C3C725}" dt="2023-07-18T19:24:32.710" v="290"/>
          <ac:spMkLst>
            <pc:docMk/>
            <pc:sldMk cId="779971636" sldId="266"/>
            <ac:spMk id="10" creationId="{100EDD19-6802-4EC3-95CE-CFFAB042CFD6}"/>
          </ac:spMkLst>
        </pc:spChg>
        <pc:spChg chg="add del">
          <ac:chgData name="Carlos Isaac Faura" userId="56ea9049b114493b" providerId="Windows Live" clId="Web-{CF856FE3-246F-4E3B-BECC-F015F0C3C725}" dt="2023-07-18T19:24:32.710" v="290"/>
          <ac:spMkLst>
            <pc:docMk/>
            <pc:sldMk cId="779971636" sldId="266"/>
            <ac:spMk id="12" creationId="{DB17E863-922E-4C26-BD64-E8FD41D28661}"/>
          </ac:spMkLst>
        </pc:spChg>
        <pc:spChg chg="add">
          <ac:chgData name="Carlos Isaac Faura" userId="56ea9049b114493b" providerId="Windows Live" clId="Web-{CF856FE3-246F-4E3B-BECC-F015F0C3C725}" dt="2023-07-18T19:24:32.710" v="290"/>
          <ac:spMkLst>
            <pc:docMk/>
            <pc:sldMk cId="779971636" sldId="266"/>
            <ac:spMk id="19" creationId="{743AA782-23D1-4521-8CAD-47662984AA08}"/>
          </ac:spMkLst>
        </pc:spChg>
        <pc:spChg chg="add">
          <ac:chgData name="Carlos Isaac Faura" userId="56ea9049b114493b" providerId="Windows Live" clId="Web-{CF856FE3-246F-4E3B-BECC-F015F0C3C725}" dt="2023-07-18T19:24:32.710" v="290"/>
          <ac:spMkLst>
            <pc:docMk/>
            <pc:sldMk cId="779971636" sldId="266"/>
            <ac:spMk id="21" creationId="{71877DBC-BB60-40F0-AC93-2ACDBAAE60CE}"/>
          </ac:spMkLst>
        </pc:spChg>
        <pc:picChg chg="add">
          <ac:chgData name="Carlos Isaac Faura" userId="56ea9049b114493b" providerId="Windows Live" clId="Web-{CF856FE3-246F-4E3B-BECC-F015F0C3C725}" dt="2023-07-18T19:24:32.710" v="290"/>
          <ac:picMkLst>
            <pc:docMk/>
            <pc:sldMk cId="779971636" sldId="266"/>
            <ac:picMk id="16" creationId="{4F7181B8-3DE4-4F8D-8C0E-B585DAC5081C}"/>
          </ac:picMkLst>
        </pc:picChg>
      </pc:sldChg>
      <pc:sldChg chg="addSp delSp modSp mod setBg">
        <pc:chgData name="Carlos Isaac Faura" userId="56ea9049b114493b" providerId="Windows Live" clId="Web-{CF856FE3-246F-4E3B-BECC-F015F0C3C725}" dt="2023-07-19T19:30:27.584" v="1933" actId="20577"/>
        <pc:sldMkLst>
          <pc:docMk/>
          <pc:sldMk cId="3865605948" sldId="269"/>
        </pc:sldMkLst>
        <pc:spChg chg="del">
          <ac:chgData name="Carlos Isaac Faura" userId="56ea9049b114493b" providerId="Windows Live" clId="Web-{CF856FE3-246F-4E3B-BECC-F015F0C3C725}" dt="2023-07-19T16:44:43.668" v="375"/>
          <ac:spMkLst>
            <pc:docMk/>
            <pc:sldMk cId="3865605948" sldId="269"/>
            <ac:spMk id="3" creationId="{373827F3-F386-AA4E-80ED-D86DEF8C158D}"/>
          </ac:spMkLst>
        </pc:spChg>
        <pc:spChg chg="mod">
          <ac:chgData name="Carlos Isaac Faura" userId="56ea9049b114493b" providerId="Windows Live" clId="Web-{CF856FE3-246F-4E3B-BECC-F015F0C3C725}" dt="2023-07-19T17:04:23.840" v="506"/>
          <ac:spMkLst>
            <pc:docMk/>
            <pc:sldMk cId="3865605948" sldId="269"/>
            <ac:spMk id="4" creationId="{54F4FCC5-6E7E-4FF0-BE45-680EEC392C9F}"/>
          </ac:spMkLst>
        </pc:spChg>
        <pc:spChg chg="mod ord">
          <ac:chgData name="Carlos Isaac Faura" userId="56ea9049b114493b" providerId="Windows Live" clId="Web-{CF856FE3-246F-4E3B-BECC-F015F0C3C725}" dt="2023-07-19T17:04:23.840" v="506"/>
          <ac:spMkLst>
            <pc:docMk/>
            <pc:sldMk cId="3865605948" sldId="269"/>
            <ac:spMk id="5" creationId="{31BF7889-073A-E045-A3F2-45D63BD0FDC0}"/>
          </ac:spMkLst>
        </pc:spChg>
        <pc:spChg chg="add mod ord">
          <ac:chgData name="Carlos Isaac Faura" userId="56ea9049b114493b" providerId="Windows Live" clId="Web-{CF856FE3-246F-4E3B-BECC-F015F0C3C725}" dt="2023-07-19T19:30:27.584" v="1933" actId="20577"/>
          <ac:spMkLst>
            <pc:docMk/>
            <pc:sldMk cId="3865605948" sldId="269"/>
            <ac:spMk id="6" creationId="{884847BB-1299-65A0-F107-86E4D6599165}"/>
          </ac:spMkLst>
        </pc:spChg>
        <pc:spChg chg="add del">
          <ac:chgData name="Carlos Isaac Faura" userId="56ea9049b114493b" providerId="Windows Live" clId="Web-{CF856FE3-246F-4E3B-BECC-F015F0C3C725}" dt="2023-07-19T16:46:30.592" v="391"/>
          <ac:spMkLst>
            <pc:docMk/>
            <pc:sldMk cId="3865605948" sldId="269"/>
            <ac:spMk id="8" creationId="{66E48AFA-8884-4F68-A44F-D2C1E8609C5A}"/>
          </ac:spMkLst>
        </pc:spChg>
        <pc:spChg chg="add del">
          <ac:chgData name="Carlos Isaac Faura" userId="56ea9049b114493b" providerId="Windows Live" clId="Web-{CF856FE3-246F-4E3B-BECC-F015F0C3C725}" dt="2023-07-19T16:46:30.592" v="391"/>
          <ac:spMkLst>
            <pc:docMk/>
            <pc:sldMk cId="3865605948" sldId="269"/>
            <ac:spMk id="9" creationId="{969D19A6-08CB-498C-93EC-3FFB021FC68A}"/>
          </ac:spMkLst>
        </pc:spChg>
        <pc:spChg chg="add del">
          <ac:chgData name="Carlos Isaac Faura" userId="56ea9049b114493b" providerId="Windows Live" clId="Web-{CF856FE3-246F-4E3B-BECC-F015F0C3C725}" dt="2023-07-19T16:45:52.623" v="388"/>
          <ac:spMkLst>
            <pc:docMk/>
            <pc:sldMk cId="3865605948" sldId="269"/>
            <ac:spMk id="11" creationId="{D7A453D2-15D8-4403-815F-291FA16340D9}"/>
          </ac:spMkLst>
        </pc:spChg>
        <pc:spChg chg="add">
          <ac:chgData name="Carlos Isaac Faura" userId="56ea9049b114493b" providerId="Windows Live" clId="Web-{CF856FE3-246F-4E3B-BECC-F015F0C3C725}" dt="2023-07-19T17:04:23.840" v="506"/>
          <ac:spMkLst>
            <pc:docMk/>
            <pc:sldMk cId="3865605948" sldId="269"/>
            <ac:spMk id="12" creationId="{32AEEBC8-9D30-42EF-95F2-386C2653FBF0}"/>
          </ac:spMkLst>
        </pc:spChg>
        <pc:spChg chg="add del">
          <ac:chgData name="Carlos Isaac Faura" userId="56ea9049b114493b" providerId="Windows Live" clId="Web-{CF856FE3-246F-4E3B-BECC-F015F0C3C725}" dt="2023-07-19T16:45:52.623" v="388"/>
          <ac:spMkLst>
            <pc:docMk/>
            <pc:sldMk cId="3865605948" sldId="269"/>
            <ac:spMk id="13" creationId="{8161EA6B-09CA-445B-AB0D-8DF76FA92DEF}"/>
          </ac:spMkLst>
        </pc:spChg>
        <pc:spChg chg="add">
          <ac:chgData name="Carlos Isaac Faura" userId="56ea9049b114493b" providerId="Windows Live" clId="Web-{CF856FE3-246F-4E3B-BECC-F015F0C3C725}" dt="2023-07-19T17:04:23.840" v="506"/>
          <ac:spMkLst>
            <pc:docMk/>
            <pc:sldMk cId="3865605948" sldId="269"/>
            <ac:spMk id="14" creationId="{2E92FA66-67D7-4CB4-94D3-E643A9AD4757}"/>
          </ac:spMkLst>
        </pc:spChg>
        <pc:spChg chg="add del">
          <ac:chgData name="Carlos Isaac Faura" userId="56ea9049b114493b" providerId="Windows Live" clId="Web-{CF856FE3-246F-4E3B-BECC-F015F0C3C725}" dt="2023-07-19T16:45:52.623" v="388"/>
          <ac:spMkLst>
            <pc:docMk/>
            <pc:sldMk cId="3865605948" sldId="269"/>
            <ac:spMk id="23" creationId="{B8114C98-A349-4111-A123-E8EAB86ABE30}"/>
          </ac:spMkLst>
        </pc:spChg>
        <pc:spChg chg="add del">
          <ac:chgData name="Carlos Isaac Faura" userId="56ea9049b114493b" providerId="Windows Live" clId="Web-{CF856FE3-246F-4E3B-BECC-F015F0C3C725}" dt="2023-07-19T16:45:52.623" v="388"/>
          <ac:spMkLst>
            <pc:docMk/>
            <pc:sldMk cId="3865605948" sldId="269"/>
            <ac:spMk id="31" creationId="{E2D3D3F2-ABBB-4453-B1C5-1BEBF7E4DD56}"/>
          </ac:spMkLst>
        </pc:spChg>
        <pc:grpChg chg="add del">
          <ac:chgData name="Carlos Isaac Faura" userId="56ea9049b114493b" providerId="Windows Live" clId="Web-{CF856FE3-246F-4E3B-BECC-F015F0C3C725}" dt="2023-07-19T16:45:52.623" v="388"/>
          <ac:grpSpMkLst>
            <pc:docMk/>
            <pc:sldMk cId="3865605948" sldId="269"/>
            <ac:grpSpMk id="15" creationId="{74E65F23-789E-4CB9-B34F-46A85E25D667}"/>
          </ac:grpSpMkLst>
        </pc:grpChg>
        <pc:grpChg chg="add del">
          <ac:chgData name="Carlos Isaac Faura" userId="56ea9049b114493b" providerId="Windows Live" clId="Web-{CF856FE3-246F-4E3B-BECC-F015F0C3C725}" dt="2023-07-19T16:45:52.623" v="388"/>
          <ac:grpSpMkLst>
            <pc:docMk/>
            <pc:sldMk cId="3865605948" sldId="269"/>
            <ac:grpSpMk id="25" creationId="{670FB431-AE18-414D-92F4-1D12D1991152}"/>
          </ac:grpSpMkLst>
        </pc:grpChg>
        <pc:grpChg chg="add del">
          <ac:chgData name="Carlos Isaac Faura" userId="56ea9049b114493b" providerId="Windows Live" clId="Web-{CF856FE3-246F-4E3B-BECC-F015F0C3C725}" dt="2023-07-19T16:45:52.623" v="388"/>
          <ac:grpSpMkLst>
            <pc:docMk/>
            <pc:sldMk cId="3865605948" sldId="269"/>
            <ac:grpSpMk id="33" creationId="{8214E4A5-A0D2-42C4-8D14-D2A7E495F041}"/>
          </ac:grpSpMkLst>
        </pc:grpChg>
        <pc:grpChg chg="add del">
          <ac:chgData name="Carlos Isaac Faura" userId="56ea9049b114493b" providerId="Windows Live" clId="Web-{CF856FE3-246F-4E3B-BECC-F015F0C3C725}" dt="2023-07-19T16:45:52.623" v="388"/>
          <ac:grpSpMkLst>
            <pc:docMk/>
            <pc:sldMk cId="3865605948" sldId="269"/>
            <ac:grpSpMk id="39" creationId="{4043ADFC-DC2E-40D2-954D-4A13B908DA80}"/>
          </ac:grpSpMkLst>
        </pc:grpChg>
        <pc:picChg chg="add del mod ord">
          <ac:chgData name="Carlos Isaac Faura" userId="56ea9049b114493b" providerId="Windows Live" clId="Web-{CF856FE3-246F-4E3B-BECC-F015F0C3C725}" dt="2023-07-19T16:46:34.139" v="392"/>
          <ac:picMkLst>
            <pc:docMk/>
            <pc:sldMk cId="3865605948" sldId="269"/>
            <ac:picMk id="2" creationId="{90F1E10D-CAD4-E337-3273-1DC4ABB80912}"/>
          </ac:picMkLst>
        </pc:picChg>
        <pc:picChg chg="add mod">
          <ac:chgData name="Carlos Isaac Faura" userId="56ea9049b114493b" providerId="Windows Live" clId="Web-{CF856FE3-246F-4E3B-BECC-F015F0C3C725}" dt="2023-07-19T17:04:23.840" v="506"/>
          <ac:picMkLst>
            <pc:docMk/>
            <pc:sldMk cId="3865605948" sldId="269"/>
            <ac:picMk id="7" creationId="{170F3A82-A7B3-FB2E-6EB8-BAE10E1391AF}"/>
          </ac:picMkLst>
        </pc:picChg>
      </pc:sldChg>
      <pc:sldChg chg="addSp delSp modSp mod setBg">
        <pc:chgData name="Carlos Isaac Faura" userId="56ea9049b114493b" providerId="Windows Live" clId="Web-{CF856FE3-246F-4E3B-BECC-F015F0C3C725}" dt="2023-07-19T19:29:48.521" v="1926" actId="20577"/>
        <pc:sldMkLst>
          <pc:docMk/>
          <pc:sldMk cId="2727850971" sldId="270"/>
        </pc:sldMkLst>
        <pc:spChg chg="mod">
          <ac:chgData name="Carlos Isaac Faura" userId="56ea9049b114493b" providerId="Windows Live" clId="Web-{CF856FE3-246F-4E3B-BECC-F015F0C3C725}" dt="2023-07-19T18:27:40.279" v="631"/>
          <ac:spMkLst>
            <pc:docMk/>
            <pc:sldMk cId="2727850971" sldId="270"/>
            <ac:spMk id="3" creationId="{86E60219-AE1B-47B6-9A1D-F2865D04BE52}"/>
          </ac:spMkLst>
        </pc:spChg>
        <pc:spChg chg="mod ord">
          <ac:chgData name="Carlos Isaac Faura" userId="56ea9049b114493b" providerId="Windows Live" clId="Web-{CF856FE3-246F-4E3B-BECC-F015F0C3C725}" dt="2023-07-19T18:27:40.279" v="631"/>
          <ac:spMkLst>
            <pc:docMk/>
            <pc:sldMk cId="2727850971" sldId="270"/>
            <ac:spMk id="4" creationId="{D528596A-0847-664A-9D47-5096383E5E09}"/>
          </ac:spMkLst>
        </pc:spChg>
        <pc:spChg chg="del mod ord">
          <ac:chgData name="Carlos Isaac Faura" userId="56ea9049b114493b" providerId="Windows Live" clId="Web-{CF856FE3-246F-4E3B-BECC-F015F0C3C725}" dt="2023-07-19T18:26:49.293" v="607"/>
          <ac:spMkLst>
            <pc:docMk/>
            <pc:sldMk cId="2727850971" sldId="270"/>
            <ac:spMk id="5" creationId="{1B07C49E-AFFC-EC46-8930-E4D428F5F943}"/>
          </ac:spMkLst>
        </pc:spChg>
        <pc:spChg chg="add mod">
          <ac:chgData name="Carlos Isaac Faura" userId="56ea9049b114493b" providerId="Windows Live" clId="Web-{CF856FE3-246F-4E3B-BECC-F015F0C3C725}" dt="2023-07-19T19:29:48.521" v="1926" actId="20577"/>
          <ac:spMkLst>
            <pc:docMk/>
            <pc:sldMk cId="2727850971" sldId="270"/>
            <ac:spMk id="7" creationId="{3D1EC099-F7E2-567D-F872-5FA17D0CE878}"/>
          </ac:spMkLst>
        </pc:spChg>
        <pc:spChg chg="add del">
          <ac:chgData name="Carlos Isaac Faura" userId="56ea9049b114493b" providerId="Windows Live" clId="Web-{CF856FE3-246F-4E3B-BECC-F015F0C3C725}" dt="2023-07-19T18:27:34.482" v="626"/>
          <ac:spMkLst>
            <pc:docMk/>
            <pc:sldMk cId="2727850971" sldId="270"/>
            <ac:spMk id="12" creationId="{743AA782-23D1-4521-8CAD-47662984AA08}"/>
          </ac:spMkLst>
        </pc:spChg>
        <pc:spChg chg="add del">
          <ac:chgData name="Carlos Isaac Faura" userId="56ea9049b114493b" providerId="Windows Live" clId="Web-{CF856FE3-246F-4E3B-BECC-F015F0C3C725}" dt="2023-07-19T17:43:52.106" v="605"/>
          <ac:spMkLst>
            <pc:docMk/>
            <pc:sldMk cId="2727850971" sldId="270"/>
            <ac:spMk id="13" creationId="{743AA782-23D1-4521-8CAD-47662984AA08}"/>
          </ac:spMkLst>
        </pc:spChg>
        <pc:spChg chg="add del">
          <ac:chgData name="Carlos Isaac Faura" userId="56ea9049b114493b" providerId="Windows Live" clId="Web-{CF856FE3-246F-4E3B-BECC-F015F0C3C725}" dt="2023-07-19T18:27:34.482" v="626"/>
          <ac:spMkLst>
            <pc:docMk/>
            <pc:sldMk cId="2727850971" sldId="270"/>
            <ac:spMk id="14" creationId="{71877DBC-BB60-40F0-AC93-2ACDBAAE60CE}"/>
          </ac:spMkLst>
        </pc:spChg>
        <pc:spChg chg="add del">
          <ac:chgData name="Carlos Isaac Faura" userId="56ea9049b114493b" providerId="Windows Live" clId="Web-{CF856FE3-246F-4E3B-BECC-F015F0C3C725}" dt="2023-07-19T17:43:52.106" v="605"/>
          <ac:spMkLst>
            <pc:docMk/>
            <pc:sldMk cId="2727850971" sldId="270"/>
            <ac:spMk id="15" creationId="{71877DBC-BB60-40F0-AC93-2ACDBAAE60CE}"/>
          </ac:spMkLst>
        </pc:spChg>
        <pc:spChg chg="add del">
          <ac:chgData name="Carlos Isaac Faura" userId="56ea9049b114493b" providerId="Windows Live" clId="Web-{CF856FE3-246F-4E3B-BECC-F015F0C3C725}" dt="2023-07-19T18:27:36.716" v="628"/>
          <ac:spMkLst>
            <pc:docMk/>
            <pc:sldMk cId="2727850971" sldId="270"/>
            <ac:spMk id="16" creationId="{743AA782-23D1-4521-8CAD-47662984AA08}"/>
          </ac:spMkLst>
        </pc:spChg>
        <pc:spChg chg="add del">
          <ac:chgData name="Carlos Isaac Faura" userId="56ea9049b114493b" providerId="Windows Live" clId="Web-{CF856FE3-246F-4E3B-BECC-F015F0C3C725}" dt="2023-07-19T18:27:36.716" v="628"/>
          <ac:spMkLst>
            <pc:docMk/>
            <pc:sldMk cId="2727850971" sldId="270"/>
            <ac:spMk id="17" creationId="{71877DBC-BB60-40F0-AC93-2ACDBAAE60CE}"/>
          </ac:spMkLst>
        </pc:spChg>
        <pc:spChg chg="add del">
          <ac:chgData name="Carlos Isaac Faura" userId="56ea9049b114493b" providerId="Windows Live" clId="Web-{CF856FE3-246F-4E3B-BECC-F015F0C3C725}" dt="2023-07-19T18:27:40.263" v="630"/>
          <ac:spMkLst>
            <pc:docMk/>
            <pc:sldMk cId="2727850971" sldId="270"/>
            <ac:spMk id="19" creationId="{743AA782-23D1-4521-8CAD-47662984AA08}"/>
          </ac:spMkLst>
        </pc:spChg>
        <pc:spChg chg="add del">
          <ac:chgData name="Carlos Isaac Faura" userId="56ea9049b114493b" providerId="Windows Live" clId="Web-{CF856FE3-246F-4E3B-BECC-F015F0C3C725}" dt="2023-07-19T18:27:40.263" v="630"/>
          <ac:spMkLst>
            <pc:docMk/>
            <pc:sldMk cId="2727850971" sldId="270"/>
            <ac:spMk id="20" creationId="{71877DBC-BB60-40F0-AC93-2ACDBAAE60CE}"/>
          </ac:spMkLst>
        </pc:spChg>
        <pc:spChg chg="add">
          <ac:chgData name="Carlos Isaac Faura" userId="56ea9049b114493b" providerId="Windows Live" clId="Web-{CF856FE3-246F-4E3B-BECC-F015F0C3C725}" dt="2023-07-19T18:27:40.279" v="631"/>
          <ac:spMkLst>
            <pc:docMk/>
            <pc:sldMk cId="2727850971" sldId="270"/>
            <ac:spMk id="22" creationId="{743AA782-23D1-4521-8CAD-47662984AA08}"/>
          </ac:spMkLst>
        </pc:spChg>
        <pc:spChg chg="add">
          <ac:chgData name="Carlos Isaac Faura" userId="56ea9049b114493b" providerId="Windows Live" clId="Web-{CF856FE3-246F-4E3B-BECC-F015F0C3C725}" dt="2023-07-19T18:27:40.279" v="631"/>
          <ac:spMkLst>
            <pc:docMk/>
            <pc:sldMk cId="2727850971" sldId="270"/>
            <ac:spMk id="23" creationId="{71877DBC-BB60-40F0-AC93-2ACDBAAE60CE}"/>
          </ac:spMkLst>
        </pc:spChg>
        <pc:graphicFrameChg chg="add del mod modGraphic">
          <ac:chgData name="Carlos Isaac Faura" userId="56ea9049b114493b" providerId="Windows Live" clId="Web-{CF856FE3-246F-4E3B-BECC-F015F0C3C725}" dt="2023-07-19T17:42:55.308" v="586"/>
          <ac:graphicFrameMkLst>
            <pc:docMk/>
            <pc:sldMk cId="2727850971" sldId="270"/>
            <ac:graphicFrameMk id="6" creationId="{1201AB5F-ADE7-EB92-E8BD-3D81556DC86A}"/>
          </ac:graphicFrameMkLst>
        </pc:graphicFrameChg>
        <pc:graphicFrameChg chg="add mod ord modGraphic">
          <ac:chgData name="Carlos Isaac Faura" userId="56ea9049b114493b" providerId="Windows Live" clId="Web-{CF856FE3-246F-4E3B-BECC-F015F0C3C725}" dt="2023-07-19T18:42:43.413" v="839"/>
          <ac:graphicFrameMkLst>
            <pc:docMk/>
            <pc:sldMk cId="2727850971" sldId="270"/>
            <ac:graphicFrameMk id="6" creationId="{98EA9537-3820-BD38-FF37-5E277E3E43C4}"/>
          </ac:graphicFrameMkLst>
        </pc:graphicFrameChg>
        <pc:graphicFrameChg chg="add del mod modGraphic">
          <ac:chgData name="Carlos Isaac Faura" userId="56ea9049b114493b" providerId="Windows Live" clId="Web-{CF856FE3-246F-4E3B-BECC-F015F0C3C725}" dt="2023-07-19T18:26:50.543" v="608"/>
          <ac:graphicFrameMkLst>
            <pc:docMk/>
            <pc:sldMk cId="2727850971" sldId="270"/>
            <ac:graphicFrameMk id="8" creationId="{AB4C4C4F-4D93-187B-8EE4-D8FA92DFA89D}"/>
          </ac:graphicFrameMkLst>
        </pc:graphicFrameChg>
      </pc:sldChg>
      <pc:sldChg chg="addSp delSp modSp mod setBg">
        <pc:chgData name="Carlos Isaac Faura" userId="56ea9049b114493b" providerId="Windows Live" clId="Web-{CF856FE3-246F-4E3B-BECC-F015F0C3C725}" dt="2023-07-19T22:52:04.184" v="3377" actId="20577"/>
        <pc:sldMkLst>
          <pc:docMk/>
          <pc:sldMk cId="1630123617" sldId="274"/>
        </pc:sldMkLst>
        <pc:spChg chg="mod ord">
          <ac:chgData name="Carlos Isaac Faura" userId="56ea9049b114493b" providerId="Windows Live" clId="Web-{CF856FE3-246F-4E3B-BECC-F015F0C3C725}" dt="2023-07-19T22:46:05.705" v="3315"/>
          <ac:spMkLst>
            <pc:docMk/>
            <pc:sldMk cId="1630123617" sldId="274"/>
            <ac:spMk id="4" creationId="{8DA56319-AADE-D741-AA33-1311B7CA8C0C}"/>
          </ac:spMkLst>
        </pc:spChg>
        <pc:spChg chg="mod ord">
          <ac:chgData name="Carlos Isaac Faura" userId="56ea9049b114493b" providerId="Windows Live" clId="Web-{CF856FE3-246F-4E3B-BECC-F015F0C3C725}" dt="2023-07-19T22:52:04.184" v="3377" actId="20577"/>
          <ac:spMkLst>
            <pc:docMk/>
            <pc:sldMk cId="1630123617" sldId="274"/>
            <ac:spMk id="5" creationId="{28684E62-A9F8-4E7A-AB01-78893062A1B4}"/>
          </ac:spMkLst>
        </pc:spChg>
        <pc:spChg chg="mod">
          <ac:chgData name="Carlos Isaac Faura" userId="56ea9049b114493b" providerId="Windows Live" clId="Web-{CF856FE3-246F-4E3B-BECC-F015F0C3C725}" dt="2023-07-19T22:46:05.705" v="3315"/>
          <ac:spMkLst>
            <pc:docMk/>
            <pc:sldMk cId="1630123617" sldId="274"/>
            <ac:spMk id="9" creationId="{FB98079A-48C6-4E10-8AB1-B940BD1E42DF}"/>
          </ac:spMkLst>
        </pc:spChg>
        <pc:spChg chg="add del">
          <ac:chgData name="Carlos Isaac Faura" userId="56ea9049b114493b" providerId="Windows Live" clId="Web-{CF856FE3-246F-4E3B-BECC-F015F0C3C725}" dt="2023-07-19T22:46:51.738" v="3318"/>
          <ac:spMkLst>
            <pc:docMk/>
            <pc:sldMk cId="1630123617" sldId="274"/>
            <ac:spMk id="14" creationId="{2029D5AD-8348-4446-B191-6A9B6FE03F21}"/>
          </ac:spMkLst>
        </pc:spChg>
        <pc:spChg chg="add del">
          <ac:chgData name="Carlos Isaac Faura" userId="56ea9049b114493b" providerId="Windows Live" clId="Web-{CF856FE3-246F-4E3B-BECC-F015F0C3C725}" dt="2023-07-19T22:46:05.689" v="3314"/>
          <ac:spMkLst>
            <pc:docMk/>
            <pc:sldMk cId="1630123617" sldId="274"/>
            <ac:spMk id="15" creationId="{F13C74B1-5B17-4795-BED0-7140497B445A}"/>
          </ac:spMkLst>
        </pc:spChg>
        <pc:spChg chg="add del">
          <ac:chgData name="Carlos Isaac Faura" userId="56ea9049b114493b" providerId="Windows Live" clId="Web-{CF856FE3-246F-4E3B-BECC-F015F0C3C725}" dt="2023-07-19T22:46:51.738" v="3318"/>
          <ac:spMkLst>
            <pc:docMk/>
            <pc:sldMk cId="1630123617" sldId="274"/>
            <ac:spMk id="16" creationId="{A3F395A2-2B64-4749-BD93-2F159C7E1FB5}"/>
          </ac:spMkLst>
        </pc:spChg>
        <pc:spChg chg="add del">
          <ac:chgData name="Carlos Isaac Faura" userId="56ea9049b114493b" providerId="Windows Live" clId="Web-{CF856FE3-246F-4E3B-BECC-F015F0C3C725}" dt="2023-07-19T22:46:05.689" v="3314"/>
          <ac:spMkLst>
            <pc:docMk/>
            <pc:sldMk cId="1630123617" sldId="274"/>
            <ac:spMk id="17" creationId="{D4974D33-8DC5-464E-8C6D-BE58F0669C17}"/>
          </ac:spMkLst>
        </pc:spChg>
        <pc:spChg chg="add del">
          <ac:chgData name="Carlos Isaac Faura" userId="56ea9049b114493b" providerId="Windows Live" clId="Web-{CF856FE3-246F-4E3B-BECC-F015F0C3C725}" dt="2023-07-19T22:46:51.738" v="3318"/>
          <ac:spMkLst>
            <pc:docMk/>
            <pc:sldMk cId="1630123617" sldId="274"/>
            <ac:spMk id="18" creationId="{5CF0135B-EAB8-4CA0-896C-2D897ECD28BC}"/>
          </ac:spMkLst>
        </pc:spChg>
        <pc:spChg chg="add del">
          <ac:chgData name="Carlos Isaac Faura" userId="56ea9049b114493b" providerId="Windows Live" clId="Web-{CF856FE3-246F-4E3B-BECC-F015F0C3C725}" dt="2023-07-19T22:46:51.738" v="3318"/>
          <ac:spMkLst>
            <pc:docMk/>
            <pc:sldMk cId="1630123617" sldId="274"/>
            <ac:spMk id="20" creationId="{92C3387C-D24F-4737-8A37-1DC5CFF09CFA}"/>
          </ac:spMkLst>
        </pc:spChg>
        <pc:spChg chg="add">
          <ac:chgData name="Carlos Isaac Faura" userId="56ea9049b114493b" providerId="Windows Live" clId="Web-{CF856FE3-246F-4E3B-BECC-F015F0C3C725}" dt="2023-07-19T22:46:51.738" v="3318"/>
          <ac:spMkLst>
            <pc:docMk/>
            <pc:sldMk cId="1630123617" sldId="274"/>
            <ac:spMk id="25" creationId="{2029D5AD-8348-4446-B191-6A9B6FE03F21}"/>
          </ac:spMkLst>
        </pc:spChg>
        <pc:spChg chg="add">
          <ac:chgData name="Carlos Isaac Faura" userId="56ea9049b114493b" providerId="Windows Live" clId="Web-{CF856FE3-246F-4E3B-BECC-F015F0C3C725}" dt="2023-07-19T22:46:51.738" v="3318"/>
          <ac:spMkLst>
            <pc:docMk/>
            <pc:sldMk cId="1630123617" sldId="274"/>
            <ac:spMk id="27" creationId="{A3F395A2-2B64-4749-BD93-2F159C7E1FB5}"/>
          </ac:spMkLst>
        </pc:spChg>
        <pc:spChg chg="add">
          <ac:chgData name="Carlos Isaac Faura" userId="56ea9049b114493b" providerId="Windows Live" clId="Web-{CF856FE3-246F-4E3B-BECC-F015F0C3C725}" dt="2023-07-19T22:46:51.738" v="3318"/>
          <ac:spMkLst>
            <pc:docMk/>
            <pc:sldMk cId="1630123617" sldId="274"/>
            <ac:spMk id="29" creationId="{5CF0135B-EAB8-4CA0-896C-2D897ECD28BC}"/>
          </ac:spMkLst>
        </pc:spChg>
        <pc:spChg chg="add">
          <ac:chgData name="Carlos Isaac Faura" userId="56ea9049b114493b" providerId="Windows Live" clId="Web-{CF856FE3-246F-4E3B-BECC-F015F0C3C725}" dt="2023-07-19T22:46:51.738" v="3318"/>
          <ac:spMkLst>
            <pc:docMk/>
            <pc:sldMk cId="1630123617" sldId="274"/>
            <ac:spMk id="31" creationId="{92C3387C-D24F-4737-8A37-1DC5CFF09CFA}"/>
          </ac:spMkLst>
        </pc:spChg>
        <pc:picChg chg="add del">
          <ac:chgData name="Carlos Isaac Faura" userId="56ea9049b114493b" providerId="Windows Live" clId="Web-{CF856FE3-246F-4E3B-BECC-F015F0C3C725}" dt="2023-07-19T22:46:05.689" v="3314"/>
          <ac:picMkLst>
            <pc:docMk/>
            <pc:sldMk cId="1630123617" sldId="274"/>
            <ac:picMk id="11" creationId="{427C24A6-F2B0-7D03-AA50-8C7F54B1A99C}"/>
          </ac:picMkLst>
        </pc:picChg>
      </pc:sldChg>
      <pc:sldChg chg="modSp">
        <pc:chgData name="Carlos Isaac Faura" userId="56ea9049b114493b" providerId="Windows Live" clId="Web-{CF856FE3-246F-4E3B-BECC-F015F0C3C725}" dt="2023-07-19T22:54:23.032" v="3393" actId="20577"/>
        <pc:sldMkLst>
          <pc:docMk/>
          <pc:sldMk cId="3410008520" sldId="275"/>
        </pc:sldMkLst>
        <pc:spChg chg="mod">
          <ac:chgData name="Carlos Isaac Faura" userId="56ea9049b114493b" providerId="Windows Live" clId="Web-{CF856FE3-246F-4E3B-BECC-F015F0C3C725}" dt="2023-07-19T22:54:23.032" v="3393" actId="20577"/>
          <ac:spMkLst>
            <pc:docMk/>
            <pc:sldMk cId="3410008520" sldId="275"/>
            <ac:spMk id="5" creationId="{28684E62-A9F8-4E7A-AB01-78893062A1B4}"/>
          </ac:spMkLst>
        </pc:spChg>
      </pc:sldChg>
      <pc:sldChg chg="addSp delSp modSp mod setBg">
        <pc:chgData name="Carlos Isaac Faura" userId="56ea9049b114493b" providerId="Windows Live" clId="Web-{CF856FE3-246F-4E3B-BECC-F015F0C3C725}" dt="2023-07-19T19:32:35.181" v="2008" actId="20577"/>
        <pc:sldMkLst>
          <pc:docMk/>
          <pc:sldMk cId="148114319" sldId="276"/>
        </pc:sldMkLst>
        <pc:spChg chg="mod">
          <ac:chgData name="Carlos Isaac Faura" userId="56ea9049b114493b" providerId="Windows Live" clId="Web-{CF856FE3-246F-4E3B-BECC-F015F0C3C725}" dt="2023-07-18T19:38:55.626" v="331"/>
          <ac:spMkLst>
            <pc:docMk/>
            <pc:sldMk cId="148114319" sldId="276"/>
            <ac:spMk id="3" creationId="{B28946E4-5BEF-46F0-A56A-E7E85ACA148F}"/>
          </ac:spMkLst>
        </pc:spChg>
        <pc:spChg chg="mod ord">
          <ac:chgData name="Carlos Isaac Faura" userId="56ea9049b114493b" providerId="Windows Live" clId="Web-{CF856FE3-246F-4E3B-BECC-F015F0C3C725}" dt="2023-07-18T19:38:55.626" v="331"/>
          <ac:spMkLst>
            <pc:docMk/>
            <pc:sldMk cId="148114319" sldId="276"/>
            <ac:spMk id="4" creationId="{9ADB26FF-76AA-124F-92D8-C93C45D216A8}"/>
          </ac:spMkLst>
        </pc:spChg>
        <pc:spChg chg="mod ord">
          <ac:chgData name="Carlos Isaac Faura" userId="56ea9049b114493b" providerId="Windows Live" clId="Web-{CF856FE3-246F-4E3B-BECC-F015F0C3C725}" dt="2023-07-19T19:32:35.181" v="2008" actId="20577"/>
          <ac:spMkLst>
            <pc:docMk/>
            <pc:sldMk cId="148114319" sldId="276"/>
            <ac:spMk id="5" creationId="{1B07C49E-AFFC-EC46-8930-E4D428F5F943}"/>
          </ac:spMkLst>
        </pc:spChg>
        <pc:spChg chg="add">
          <ac:chgData name="Carlos Isaac Faura" userId="56ea9049b114493b" providerId="Windows Live" clId="Web-{CF856FE3-246F-4E3B-BECC-F015F0C3C725}" dt="2023-07-18T19:38:55.626" v="331"/>
          <ac:spMkLst>
            <pc:docMk/>
            <pc:sldMk cId="148114319" sldId="276"/>
            <ac:spMk id="13" creationId="{D4974D33-8DC5-464E-8C6D-BE58F0669C17}"/>
          </ac:spMkLst>
        </pc:spChg>
        <pc:spChg chg="add">
          <ac:chgData name="Carlos Isaac Faura" userId="56ea9049b114493b" providerId="Windows Live" clId="Web-{CF856FE3-246F-4E3B-BECC-F015F0C3C725}" dt="2023-07-18T19:38:55.626" v="331"/>
          <ac:spMkLst>
            <pc:docMk/>
            <pc:sldMk cId="148114319" sldId="276"/>
            <ac:spMk id="14" creationId="{F13C74B1-5B17-4795-BED0-7140497B445A}"/>
          </ac:spMkLst>
        </pc:spChg>
        <pc:picChg chg="add del">
          <ac:chgData name="Carlos Isaac Faura" userId="56ea9049b114493b" providerId="Windows Live" clId="Web-{CF856FE3-246F-4E3B-BECC-F015F0C3C725}" dt="2023-07-18T19:38:55.579" v="330"/>
          <ac:picMkLst>
            <pc:docMk/>
            <pc:sldMk cId="148114319" sldId="276"/>
            <ac:picMk id="7" creationId="{0AD9B735-7B19-2EF2-EE4F-8836B9DE81D1}"/>
          </ac:picMkLst>
        </pc:picChg>
        <pc:picChg chg="add">
          <ac:chgData name="Carlos Isaac Faura" userId="56ea9049b114493b" providerId="Windows Live" clId="Web-{CF856FE3-246F-4E3B-BECC-F015F0C3C725}" dt="2023-07-18T19:38:55.626" v="331"/>
          <ac:picMkLst>
            <pc:docMk/>
            <pc:sldMk cId="148114319" sldId="276"/>
            <ac:picMk id="15" creationId="{6345E149-B245-BF1B-7DE3-C91D407DDC82}"/>
          </ac:picMkLst>
        </pc:picChg>
        <pc:cxnChg chg="add del">
          <ac:chgData name="Carlos Isaac Faura" userId="56ea9049b114493b" providerId="Windows Live" clId="Web-{CF856FE3-246F-4E3B-BECC-F015F0C3C725}" dt="2023-07-18T19:38:55.579" v="330"/>
          <ac:cxnSpMkLst>
            <pc:docMk/>
            <pc:sldMk cId="148114319" sldId="276"/>
            <ac:cxnSpMk id="11" creationId="{1503BFE4-729B-D9D0-C17B-501E6AF1127A}"/>
          </ac:cxnSpMkLst>
        </pc:cxnChg>
      </pc:sldChg>
      <pc:sldChg chg="addSp delSp modSp mod setBg">
        <pc:chgData name="Carlos Isaac Faura" userId="56ea9049b114493b" providerId="Windows Live" clId="Web-{CF856FE3-246F-4E3B-BECC-F015F0C3C725}" dt="2023-07-19T22:19:12.031" v="3304" actId="20577"/>
        <pc:sldMkLst>
          <pc:docMk/>
          <pc:sldMk cId="2459446073" sldId="289"/>
        </pc:sldMkLst>
        <pc:spChg chg="mod ord">
          <ac:chgData name="Carlos Isaac Faura" userId="56ea9049b114493b" providerId="Windows Live" clId="Web-{CF856FE3-246F-4E3B-BECC-F015F0C3C725}" dt="2023-07-19T22:13:37.630" v="3286"/>
          <ac:spMkLst>
            <pc:docMk/>
            <pc:sldMk cId="2459446073" sldId="289"/>
            <ac:spMk id="4" creationId="{336C985E-BCEF-DD49-BB47-C4649A79F0D8}"/>
          </ac:spMkLst>
        </pc:spChg>
        <pc:spChg chg="mod ord">
          <ac:chgData name="Carlos Isaac Faura" userId="56ea9049b114493b" providerId="Windows Live" clId="Web-{CF856FE3-246F-4E3B-BECC-F015F0C3C725}" dt="2023-07-19T22:19:12.031" v="3304" actId="20577"/>
          <ac:spMkLst>
            <pc:docMk/>
            <pc:sldMk cId="2459446073" sldId="289"/>
            <ac:spMk id="5" creationId="{1B07C49E-AFFC-EC46-8930-E4D428F5F943}"/>
          </ac:spMkLst>
        </pc:spChg>
        <pc:spChg chg="mod">
          <ac:chgData name="Carlos Isaac Faura" userId="56ea9049b114493b" providerId="Windows Live" clId="Web-{CF856FE3-246F-4E3B-BECC-F015F0C3C725}" dt="2023-07-19T22:19:03.984" v="3303" actId="14100"/>
          <ac:spMkLst>
            <pc:docMk/>
            <pc:sldMk cId="2459446073" sldId="289"/>
            <ac:spMk id="9" creationId="{B68D8986-45AC-4FB5-96E8-C45F9603EB5E}"/>
          </ac:spMkLst>
        </pc:spChg>
        <pc:spChg chg="add del">
          <ac:chgData name="Carlos Isaac Faura" userId="56ea9049b114493b" providerId="Windows Live" clId="Web-{CF856FE3-246F-4E3B-BECC-F015F0C3C725}" dt="2023-07-19T22:13:55.959" v="3292"/>
          <ac:spMkLst>
            <pc:docMk/>
            <pc:sldMk cId="2459446073" sldId="289"/>
            <ac:spMk id="14" creationId="{743AA782-23D1-4521-8CAD-47662984AA08}"/>
          </ac:spMkLst>
        </pc:spChg>
        <pc:spChg chg="add del">
          <ac:chgData name="Carlos Isaac Faura" userId="56ea9049b114493b" providerId="Windows Live" clId="Web-{CF856FE3-246F-4E3B-BECC-F015F0C3C725}" dt="2023-07-19T22:13:55.959" v="3292"/>
          <ac:spMkLst>
            <pc:docMk/>
            <pc:sldMk cId="2459446073" sldId="289"/>
            <ac:spMk id="16" creationId="{71877DBC-BB60-40F0-AC93-2ACDBAAE60CE}"/>
          </ac:spMkLst>
        </pc:spChg>
        <pc:spChg chg="add">
          <ac:chgData name="Carlos Isaac Faura" userId="56ea9049b114493b" providerId="Windows Live" clId="Web-{CF856FE3-246F-4E3B-BECC-F015F0C3C725}" dt="2023-07-19T22:13:55.959" v="3292"/>
          <ac:spMkLst>
            <pc:docMk/>
            <pc:sldMk cId="2459446073" sldId="289"/>
            <ac:spMk id="21" creationId="{2B97F24A-32CE-4C1C-A50D-3016B394DCFB}"/>
          </ac:spMkLst>
        </pc:spChg>
        <pc:spChg chg="add">
          <ac:chgData name="Carlos Isaac Faura" userId="56ea9049b114493b" providerId="Windows Live" clId="Web-{CF856FE3-246F-4E3B-BECC-F015F0C3C725}" dt="2023-07-19T22:13:55.959" v="3292"/>
          <ac:spMkLst>
            <pc:docMk/>
            <pc:sldMk cId="2459446073" sldId="289"/>
            <ac:spMk id="23" creationId="{CD8B4F24-440B-49E9-B85D-733523DC064B}"/>
          </ac:spMkLst>
        </pc:spChg>
        <pc:picChg chg="add del mod">
          <ac:chgData name="Carlos Isaac Faura" userId="56ea9049b114493b" providerId="Windows Live" clId="Web-{CF856FE3-246F-4E3B-BECC-F015F0C3C725}" dt="2023-07-19T22:11:59.018" v="3198"/>
          <ac:picMkLst>
            <pc:docMk/>
            <pc:sldMk cId="2459446073" sldId="289"/>
            <ac:picMk id="2" creationId="{CFC415C0-3802-E37B-930F-6723DE31C1D5}"/>
          </ac:picMkLst>
        </pc:picChg>
        <pc:picChg chg="add mod">
          <ac:chgData name="Carlos Isaac Faura" userId="56ea9049b114493b" providerId="Windows Live" clId="Web-{CF856FE3-246F-4E3B-BECC-F015F0C3C725}" dt="2023-07-19T22:13:55.959" v="3292"/>
          <ac:picMkLst>
            <pc:docMk/>
            <pc:sldMk cId="2459446073" sldId="289"/>
            <ac:picMk id="3" creationId="{F3E695FC-85F2-525A-F36B-E4C6F3A3A425}"/>
          </ac:picMkLst>
        </pc:picChg>
      </pc:sldChg>
      <pc:sldChg chg="addSp modSp mod setBg">
        <pc:chgData name="Carlos Isaac Faura" userId="56ea9049b114493b" providerId="Windows Live" clId="Web-{CF856FE3-246F-4E3B-BECC-F015F0C3C725}" dt="2023-07-19T19:30:36.131" v="1934" actId="20577"/>
        <pc:sldMkLst>
          <pc:docMk/>
          <pc:sldMk cId="1813711241" sldId="293"/>
        </pc:sldMkLst>
        <pc:spChg chg="mod">
          <ac:chgData name="Carlos Isaac Faura" userId="56ea9049b114493b" providerId="Windows Live" clId="Web-{CF856FE3-246F-4E3B-BECC-F015F0C3C725}" dt="2023-07-19T15:22:46.067" v="361"/>
          <ac:spMkLst>
            <pc:docMk/>
            <pc:sldMk cId="1813711241" sldId="293"/>
            <ac:spMk id="3" creationId="{FC857EDD-A3A7-434D-B8D5-401E872498DA}"/>
          </ac:spMkLst>
        </pc:spChg>
        <pc:spChg chg="mod ord">
          <ac:chgData name="Carlos Isaac Faura" userId="56ea9049b114493b" providerId="Windows Live" clId="Web-{CF856FE3-246F-4E3B-BECC-F015F0C3C725}" dt="2023-07-19T15:22:46.067" v="361"/>
          <ac:spMkLst>
            <pc:docMk/>
            <pc:sldMk cId="1813711241" sldId="293"/>
            <ac:spMk id="4" creationId="{8F1B08F2-C4AD-A440-BB78-A0625E28887A}"/>
          </ac:spMkLst>
        </pc:spChg>
        <pc:spChg chg="mod ord">
          <ac:chgData name="Carlos Isaac Faura" userId="56ea9049b114493b" providerId="Windows Live" clId="Web-{CF856FE3-246F-4E3B-BECC-F015F0C3C725}" dt="2023-07-19T19:30:36.131" v="1934" actId="20577"/>
          <ac:spMkLst>
            <pc:docMk/>
            <pc:sldMk cId="1813711241" sldId="293"/>
            <ac:spMk id="5" creationId="{1B07C49E-AFFC-EC46-8930-E4D428F5F943}"/>
          </ac:spMkLst>
        </pc:spChg>
        <pc:spChg chg="add">
          <ac:chgData name="Carlos Isaac Faura" userId="56ea9049b114493b" providerId="Windows Live" clId="Web-{CF856FE3-246F-4E3B-BECC-F015F0C3C725}" dt="2023-07-19T15:22:46.067" v="361"/>
          <ac:spMkLst>
            <pc:docMk/>
            <pc:sldMk cId="1813711241" sldId="293"/>
            <ac:spMk id="10" creationId="{45D37F4E-DDB4-456B-97E0-9937730A039F}"/>
          </ac:spMkLst>
        </pc:spChg>
        <pc:spChg chg="add">
          <ac:chgData name="Carlos Isaac Faura" userId="56ea9049b114493b" providerId="Windows Live" clId="Web-{CF856FE3-246F-4E3B-BECC-F015F0C3C725}" dt="2023-07-19T15:22:46.067" v="361"/>
          <ac:spMkLst>
            <pc:docMk/>
            <pc:sldMk cId="1813711241" sldId="293"/>
            <ac:spMk id="12" creationId="{B2DD41CD-8F47-4F56-AD12-4E2FF7696987}"/>
          </ac:spMkLst>
        </pc:spChg>
        <pc:picChg chg="add mod">
          <ac:chgData name="Carlos Isaac Faura" userId="56ea9049b114493b" providerId="Windows Live" clId="Web-{CF856FE3-246F-4E3B-BECC-F015F0C3C725}" dt="2023-07-19T15:22:46.067" v="361"/>
          <ac:picMkLst>
            <pc:docMk/>
            <pc:sldMk cId="1813711241" sldId="293"/>
            <ac:picMk id="2" creationId="{C647592F-E00D-B239-7CC5-95D2B7DC7AE7}"/>
          </ac:picMkLst>
        </pc:picChg>
      </pc:sldChg>
      <pc:sldChg chg="addSp delSp modSp mod setBg">
        <pc:chgData name="Carlos Isaac Faura" userId="56ea9049b114493b" providerId="Windows Live" clId="Web-{CF856FE3-246F-4E3B-BECC-F015F0C3C725}" dt="2023-07-19T19:53:55.716" v="2280"/>
        <pc:sldMkLst>
          <pc:docMk/>
          <pc:sldMk cId="981671777" sldId="296"/>
        </pc:sldMkLst>
        <pc:spChg chg="mod">
          <ac:chgData name="Carlos Isaac Faura" userId="56ea9049b114493b" providerId="Windows Live" clId="Web-{CF856FE3-246F-4E3B-BECC-F015F0C3C725}" dt="2023-07-19T19:49:18.834" v="2151"/>
          <ac:spMkLst>
            <pc:docMk/>
            <pc:sldMk cId="981671777" sldId="296"/>
            <ac:spMk id="2" creationId="{54176327-8CC4-4356-8BBB-DC4965CE9857}"/>
          </ac:spMkLst>
        </pc:spChg>
        <pc:spChg chg="mod ord">
          <ac:chgData name="Carlos Isaac Faura" userId="56ea9049b114493b" providerId="Windows Live" clId="Web-{CF856FE3-246F-4E3B-BECC-F015F0C3C725}" dt="2023-07-19T19:49:18.834" v="2151"/>
          <ac:spMkLst>
            <pc:docMk/>
            <pc:sldMk cId="981671777" sldId="296"/>
            <ac:spMk id="3" creationId="{8C82F32A-22A5-0046-9FAC-5295E4FA5A12}"/>
          </ac:spMkLst>
        </pc:spChg>
        <pc:spChg chg="mod ord">
          <ac:chgData name="Carlos Isaac Faura" userId="56ea9049b114493b" providerId="Windows Live" clId="Web-{CF856FE3-246F-4E3B-BECC-F015F0C3C725}" dt="2023-07-19T19:53:47.200" v="2279" actId="14100"/>
          <ac:spMkLst>
            <pc:docMk/>
            <pc:sldMk cId="981671777" sldId="296"/>
            <ac:spMk id="5" creationId="{85D9F803-CDBC-C74C-AF1B-2B5937D1C241}"/>
          </ac:spMkLst>
        </pc:spChg>
        <pc:spChg chg="add del mod">
          <ac:chgData name="Carlos Isaac Faura" userId="56ea9049b114493b" providerId="Windows Live" clId="Web-{CF856FE3-246F-4E3B-BECC-F015F0C3C725}" dt="2023-07-19T19:51:18.884" v="2221" actId="20577"/>
          <ac:spMkLst>
            <pc:docMk/>
            <pc:sldMk cId="981671777" sldId="296"/>
            <ac:spMk id="9" creationId="{B1595A09-E336-4D1B-9B3A-06A2287A54E2}"/>
          </ac:spMkLst>
        </pc:spChg>
        <pc:spChg chg="add del">
          <ac:chgData name="Carlos Isaac Faura" userId="56ea9049b114493b" providerId="Windows Live" clId="Web-{CF856FE3-246F-4E3B-BECC-F015F0C3C725}" dt="2023-07-19T19:49:18.834" v="2151"/>
          <ac:spMkLst>
            <pc:docMk/>
            <pc:sldMk cId="981671777" sldId="296"/>
            <ac:spMk id="10" creationId="{3540989C-C7B8-473B-BF87-6F2DA6A90006}"/>
          </ac:spMkLst>
        </pc:spChg>
        <pc:spChg chg="add del">
          <ac:chgData name="Carlos Isaac Faura" userId="56ea9049b114493b" providerId="Windows Live" clId="Web-{CF856FE3-246F-4E3B-BECC-F015F0C3C725}" dt="2023-07-19T19:46:03.469" v="2087"/>
          <ac:spMkLst>
            <pc:docMk/>
            <pc:sldMk cId="981671777" sldId="296"/>
            <ac:spMk id="12" creationId="{B1595A09-E336-4D1B-9B3A-06A2287A54E2}"/>
          </ac:spMkLst>
        </pc:spChg>
        <pc:spChg chg="add del">
          <ac:chgData name="Carlos Isaac Faura" userId="56ea9049b114493b" providerId="Windows Live" clId="Web-{CF856FE3-246F-4E3B-BECC-F015F0C3C725}" dt="2023-07-19T19:46:03.469" v="2087"/>
          <ac:spMkLst>
            <pc:docMk/>
            <pc:sldMk cId="981671777" sldId="296"/>
            <ac:spMk id="14" creationId="{3540989C-C7B8-473B-BF87-6F2DA6A90006}"/>
          </ac:spMkLst>
        </pc:spChg>
        <pc:spChg chg="add del">
          <ac:chgData name="Carlos Isaac Faura" userId="56ea9049b114493b" providerId="Windows Live" clId="Web-{CF856FE3-246F-4E3B-BECC-F015F0C3C725}" dt="2023-07-19T19:46:07.563" v="2089"/>
          <ac:spMkLst>
            <pc:docMk/>
            <pc:sldMk cId="981671777" sldId="296"/>
            <ac:spMk id="16" creationId="{9A0D773F-7A7D-4DBB-9DEA-86BB8B8F4BC8}"/>
          </ac:spMkLst>
        </pc:spChg>
        <pc:spChg chg="add del">
          <ac:chgData name="Carlos Isaac Faura" userId="56ea9049b114493b" providerId="Windows Live" clId="Web-{CF856FE3-246F-4E3B-BECC-F015F0C3C725}" dt="2023-07-19T19:46:07.563" v="2089"/>
          <ac:spMkLst>
            <pc:docMk/>
            <pc:sldMk cId="981671777" sldId="296"/>
            <ac:spMk id="17" creationId="{7FF47CB7-972F-479F-A36D-9E72D26EC8DA}"/>
          </ac:spMkLst>
        </pc:spChg>
        <pc:spChg chg="add del">
          <ac:chgData name="Carlos Isaac Faura" userId="56ea9049b114493b" providerId="Windows Live" clId="Web-{CF856FE3-246F-4E3B-BECC-F015F0C3C725}" dt="2023-07-19T19:46:07.563" v="2089"/>
          <ac:spMkLst>
            <pc:docMk/>
            <pc:sldMk cId="981671777" sldId="296"/>
            <ac:spMk id="18" creationId="{0D153B68-5844-490D-8E67-F616D6D721CA}"/>
          </ac:spMkLst>
        </pc:spChg>
        <pc:graphicFrameChg chg="add del mod">
          <ac:chgData name="Carlos Isaac Faura" userId="56ea9049b114493b" providerId="Windows Live" clId="Web-{CF856FE3-246F-4E3B-BECC-F015F0C3C725}" dt="2023-07-19T19:45:04.545" v="2081"/>
          <ac:graphicFrameMkLst>
            <pc:docMk/>
            <pc:sldMk cId="981671777" sldId="296"/>
            <ac:graphicFrameMk id="6" creationId="{6AAE4A9B-1CC6-5646-41F0-EF6581E1A334}"/>
          </ac:graphicFrameMkLst>
        </pc:graphicFrameChg>
        <pc:graphicFrameChg chg="add del mod">
          <ac:chgData name="Carlos Isaac Faura" userId="56ea9049b114493b" providerId="Windows Live" clId="Web-{CF856FE3-246F-4E3B-BECC-F015F0C3C725}" dt="2023-07-19T19:53:55.716" v="2280"/>
          <ac:graphicFrameMkLst>
            <pc:docMk/>
            <pc:sldMk cId="981671777" sldId="296"/>
            <ac:graphicFrameMk id="11" creationId="{D05642D9-5BAF-784E-F1CF-CB2C7CE51AB9}"/>
          </ac:graphicFrameMkLst>
        </pc:graphicFrameChg>
        <pc:graphicFrameChg chg="add del mod">
          <ac:chgData name="Carlos Isaac Faura" userId="56ea9049b114493b" providerId="Windows Live" clId="Web-{CF856FE3-246F-4E3B-BECC-F015F0C3C725}" dt="2023-07-19T19:52:51.511" v="2257"/>
          <ac:graphicFrameMkLst>
            <pc:docMk/>
            <pc:sldMk cId="981671777" sldId="296"/>
            <ac:graphicFrameMk id="15" creationId="{7A4D5433-F55C-ABF5-DA9E-416F39B18655}"/>
          </ac:graphicFrameMkLst>
        </pc:graphicFrameChg>
        <pc:picChg chg="add mod">
          <ac:chgData name="Carlos Isaac Faura" userId="56ea9049b114493b" providerId="Windows Live" clId="Web-{CF856FE3-246F-4E3B-BECC-F015F0C3C725}" dt="2023-07-19T19:49:18.834" v="2151"/>
          <ac:picMkLst>
            <pc:docMk/>
            <pc:sldMk cId="981671777" sldId="296"/>
            <ac:picMk id="7" creationId="{CC9D5761-6112-1DDC-E966-6DFF98020FE5}"/>
          </ac:picMkLst>
        </pc:picChg>
      </pc:sldChg>
      <pc:sldChg chg="addSp delSp modSp mod ord setBg">
        <pc:chgData name="Carlos Isaac Faura" userId="56ea9049b114493b" providerId="Windows Live" clId="Web-{CF856FE3-246F-4E3B-BECC-F015F0C3C725}" dt="2023-07-19T19:33:16.479" v="2015" actId="20577"/>
        <pc:sldMkLst>
          <pc:docMk/>
          <pc:sldMk cId="280316088" sldId="299"/>
        </pc:sldMkLst>
        <pc:spChg chg="mod ord">
          <ac:chgData name="Carlos Isaac Faura" userId="56ea9049b114493b" providerId="Windows Live" clId="Web-{CF856FE3-246F-4E3B-BECC-F015F0C3C725}" dt="2023-07-19T19:33:16.479" v="2015" actId="20577"/>
          <ac:spMkLst>
            <pc:docMk/>
            <pc:sldMk cId="280316088" sldId="299"/>
            <ac:spMk id="3" creationId="{AB0AB2AC-B7E6-6849-9AE9-697369407F8F}"/>
          </ac:spMkLst>
        </pc:spChg>
        <pc:spChg chg="mod">
          <ac:chgData name="Carlos Isaac Faura" userId="56ea9049b114493b" providerId="Windows Live" clId="Web-{CF856FE3-246F-4E3B-BECC-F015F0C3C725}" dt="2023-07-18T18:57:24.851" v="184"/>
          <ac:spMkLst>
            <pc:docMk/>
            <pc:sldMk cId="280316088" sldId="299"/>
            <ac:spMk id="4" creationId="{5066AA34-20EE-4A59-B343-346A8DB5667C}"/>
          </ac:spMkLst>
        </pc:spChg>
        <pc:spChg chg="del mod">
          <ac:chgData name="Carlos Isaac Faura" userId="56ea9049b114493b" providerId="Windows Live" clId="Web-{CF856FE3-246F-4E3B-BECC-F015F0C3C725}" dt="2023-07-18T18:55:12.363" v="174"/>
          <ac:spMkLst>
            <pc:docMk/>
            <pc:sldMk cId="280316088" sldId="299"/>
            <ac:spMk id="5" creationId="{1B07C49E-AFFC-EC46-8930-E4D428F5F943}"/>
          </ac:spMkLst>
        </pc:spChg>
        <pc:spChg chg="mod ord">
          <ac:chgData name="Carlos Isaac Faura" userId="56ea9049b114493b" providerId="Windows Live" clId="Web-{CF856FE3-246F-4E3B-BECC-F015F0C3C725}" dt="2023-07-18T18:57:24.851" v="184"/>
          <ac:spMkLst>
            <pc:docMk/>
            <pc:sldMk cId="280316088" sldId="299"/>
            <ac:spMk id="6" creationId="{772D0411-8FF8-C540-84AE-DBA0703D368C}"/>
          </ac:spMkLst>
        </pc:spChg>
        <pc:spChg chg="add del">
          <ac:chgData name="Carlos Isaac Faura" userId="56ea9049b114493b" providerId="Windows Live" clId="Web-{CF856FE3-246F-4E3B-BECC-F015F0C3C725}" dt="2023-07-18T18:57:24.835" v="183"/>
          <ac:spMkLst>
            <pc:docMk/>
            <pc:sldMk cId="280316088" sldId="299"/>
            <ac:spMk id="11" creationId="{2B97F24A-32CE-4C1C-A50D-3016B394DCFB}"/>
          </ac:spMkLst>
        </pc:spChg>
        <pc:spChg chg="add del">
          <ac:chgData name="Carlos Isaac Faura" userId="56ea9049b114493b" providerId="Windows Live" clId="Web-{CF856FE3-246F-4E3B-BECC-F015F0C3C725}" dt="2023-07-18T18:57:24.835" v="183"/>
          <ac:spMkLst>
            <pc:docMk/>
            <pc:sldMk cId="280316088" sldId="299"/>
            <ac:spMk id="13" creationId="{CD8B4F24-440B-49E9-B85D-733523DC064B}"/>
          </ac:spMkLst>
        </pc:spChg>
        <pc:spChg chg="add">
          <ac:chgData name="Carlos Isaac Faura" userId="56ea9049b114493b" providerId="Windows Live" clId="Web-{CF856FE3-246F-4E3B-BECC-F015F0C3C725}" dt="2023-07-18T18:57:24.851" v="184"/>
          <ac:spMkLst>
            <pc:docMk/>
            <pc:sldMk cId="280316088" sldId="299"/>
            <ac:spMk id="15" creationId="{45D37F4E-DDB4-456B-97E0-9937730A039F}"/>
          </ac:spMkLst>
        </pc:spChg>
        <pc:spChg chg="add">
          <ac:chgData name="Carlos Isaac Faura" userId="56ea9049b114493b" providerId="Windows Live" clId="Web-{CF856FE3-246F-4E3B-BECC-F015F0C3C725}" dt="2023-07-18T18:57:24.851" v="184"/>
          <ac:spMkLst>
            <pc:docMk/>
            <pc:sldMk cId="280316088" sldId="299"/>
            <ac:spMk id="16" creationId="{B2DD41CD-8F47-4F56-AD12-4E2FF7696987}"/>
          </ac:spMkLst>
        </pc:spChg>
        <pc:picChg chg="add del mod">
          <ac:chgData name="Carlos Isaac Faura" userId="56ea9049b114493b" providerId="Windows Live" clId="Web-{CF856FE3-246F-4E3B-BECC-F015F0C3C725}" dt="2023-07-18T18:57:24.851" v="184"/>
          <ac:picMkLst>
            <pc:docMk/>
            <pc:sldMk cId="280316088" sldId="299"/>
            <ac:picMk id="2" creationId="{7B188BC2-72DC-4D60-49CB-A9FB24660C3B}"/>
          </ac:picMkLst>
        </pc:picChg>
      </pc:sldChg>
      <pc:sldChg chg="addSp delSp modSp mod setBg">
        <pc:chgData name="Carlos Isaac Faura" userId="56ea9049b114493b" providerId="Windows Live" clId="Web-{CF856FE3-246F-4E3B-BECC-F015F0C3C725}" dt="2023-07-19T19:33:08.776" v="2014" actId="20577"/>
        <pc:sldMkLst>
          <pc:docMk/>
          <pc:sldMk cId="1385553969" sldId="302"/>
        </pc:sldMkLst>
        <pc:spChg chg="del">
          <ac:chgData name="Carlos Isaac Faura" userId="56ea9049b114493b" providerId="Windows Live" clId="Web-{CF856FE3-246F-4E3B-BECC-F015F0C3C725}" dt="2023-07-18T19:01:50.546" v="215"/>
          <ac:spMkLst>
            <pc:docMk/>
            <pc:sldMk cId="1385553969" sldId="302"/>
            <ac:spMk id="2" creationId="{8B78C759-C687-440F-8CAE-D3071F1AB630}"/>
          </ac:spMkLst>
        </pc:spChg>
        <pc:spChg chg="mod ord">
          <ac:chgData name="Carlos Isaac Faura" userId="56ea9049b114493b" providerId="Windows Live" clId="Web-{CF856FE3-246F-4E3B-BECC-F015F0C3C725}" dt="2023-07-19T19:33:08.776" v="2014" actId="20577"/>
          <ac:spMkLst>
            <pc:docMk/>
            <pc:sldMk cId="1385553969" sldId="302"/>
            <ac:spMk id="3" creationId="{AB0AB2AC-B7E6-6849-9AE9-697369407F8F}"/>
          </ac:spMkLst>
        </pc:spChg>
        <pc:spChg chg="ord">
          <ac:chgData name="Carlos Isaac Faura" userId="56ea9049b114493b" providerId="Windows Live" clId="Web-{CF856FE3-246F-4E3B-BECC-F015F0C3C725}" dt="2023-07-18T19:03:58.971" v="221"/>
          <ac:spMkLst>
            <pc:docMk/>
            <pc:sldMk cId="1385553969" sldId="302"/>
            <ac:spMk id="4" creationId="{6B84506E-0B2F-4BA8-892E-8CE3753AF954}"/>
          </ac:spMkLst>
        </pc:spChg>
        <pc:spChg chg="mod ord">
          <ac:chgData name="Carlos Isaac Faura" userId="56ea9049b114493b" providerId="Windows Live" clId="Web-{CF856FE3-246F-4E3B-BECC-F015F0C3C725}" dt="2023-07-18T19:03:58.971" v="221"/>
          <ac:spMkLst>
            <pc:docMk/>
            <pc:sldMk cId="1385553969" sldId="302"/>
            <ac:spMk id="6" creationId="{772D0411-8FF8-C540-84AE-DBA0703D368C}"/>
          </ac:spMkLst>
        </pc:spChg>
        <pc:spChg chg="mod">
          <ac:chgData name="Carlos Isaac Faura" userId="56ea9049b114493b" providerId="Windows Live" clId="Web-{CF856FE3-246F-4E3B-BECC-F015F0C3C725}" dt="2023-07-18T19:03:58.971" v="221"/>
          <ac:spMkLst>
            <pc:docMk/>
            <pc:sldMk cId="1385553969" sldId="302"/>
            <ac:spMk id="11" creationId="{84F5ABFD-B4D4-43FF-959F-AFAF45B45269}"/>
          </ac:spMkLst>
        </pc:spChg>
        <pc:spChg chg="add">
          <ac:chgData name="Carlos Isaac Faura" userId="56ea9049b114493b" providerId="Windows Live" clId="Web-{CF856FE3-246F-4E3B-BECC-F015F0C3C725}" dt="2023-07-18T19:03:58.971" v="221"/>
          <ac:spMkLst>
            <pc:docMk/>
            <pc:sldMk cId="1385553969" sldId="302"/>
            <ac:spMk id="16" creationId="{45D37F4E-DDB4-456B-97E0-9937730A039F}"/>
          </ac:spMkLst>
        </pc:spChg>
        <pc:spChg chg="add">
          <ac:chgData name="Carlos Isaac Faura" userId="56ea9049b114493b" providerId="Windows Live" clId="Web-{CF856FE3-246F-4E3B-BECC-F015F0C3C725}" dt="2023-07-18T19:03:58.971" v="221"/>
          <ac:spMkLst>
            <pc:docMk/>
            <pc:sldMk cId="1385553969" sldId="302"/>
            <ac:spMk id="18" creationId="{B2DD41CD-8F47-4F56-AD12-4E2FF7696987}"/>
          </ac:spMkLst>
        </pc:spChg>
        <pc:picChg chg="add mod">
          <ac:chgData name="Carlos Isaac Faura" userId="56ea9049b114493b" providerId="Windows Live" clId="Web-{CF856FE3-246F-4E3B-BECC-F015F0C3C725}" dt="2023-07-18T19:03:58.971" v="221"/>
          <ac:picMkLst>
            <pc:docMk/>
            <pc:sldMk cId="1385553969" sldId="302"/>
            <ac:picMk id="5" creationId="{BAEFF0AD-DA6B-E2D2-5D90-67FCDD95875B}"/>
          </ac:picMkLst>
        </pc:picChg>
      </pc:sldChg>
      <pc:sldChg chg="addSp modSp mod setBg">
        <pc:chgData name="Carlos Isaac Faura" userId="56ea9049b114493b" providerId="Windows Live" clId="Web-{CF856FE3-246F-4E3B-BECC-F015F0C3C725}" dt="2023-07-19T19:30:47.304" v="1936" actId="20577"/>
        <pc:sldMkLst>
          <pc:docMk/>
          <pc:sldMk cId="334532777" sldId="303"/>
        </pc:sldMkLst>
        <pc:spChg chg="mod">
          <ac:chgData name="Carlos Isaac Faura" userId="56ea9049b114493b" providerId="Windows Live" clId="Web-{CF856FE3-246F-4E3B-BECC-F015F0C3C725}" dt="2023-07-18T19:52:47.838" v="345"/>
          <ac:spMkLst>
            <pc:docMk/>
            <pc:sldMk cId="334532777" sldId="303"/>
            <ac:spMk id="3" creationId="{519FC08B-7D2E-43A5-A528-821DCDCCCC82}"/>
          </ac:spMkLst>
        </pc:spChg>
        <pc:spChg chg="mod ord">
          <ac:chgData name="Carlos Isaac Faura" userId="56ea9049b114493b" providerId="Windows Live" clId="Web-{CF856FE3-246F-4E3B-BECC-F015F0C3C725}" dt="2023-07-18T19:52:47.838" v="345"/>
          <ac:spMkLst>
            <pc:docMk/>
            <pc:sldMk cId="334532777" sldId="303"/>
            <ac:spMk id="4" creationId="{9ADB26FF-76AA-124F-92D8-C93C45D216A8}"/>
          </ac:spMkLst>
        </pc:spChg>
        <pc:spChg chg="mod ord">
          <ac:chgData name="Carlos Isaac Faura" userId="56ea9049b114493b" providerId="Windows Live" clId="Web-{CF856FE3-246F-4E3B-BECC-F015F0C3C725}" dt="2023-07-19T19:30:47.304" v="1936" actId="20577"/>
          <ac:spMkLst>
            <pc:docMk/>
            <pc:sldMk cId="334532777" sldId="303"/>
            <ac:spMk id="5" creationId="{1B07C49E-AFFC-EC46-8930-E4D428F5F943}"/>
          </ac:spMkLst>
        </pc:spChg>
        <pc:spChg chg="add">
          <ac:chgData name="Carlos Isaac Faura" userId="56ea9049b114493b" providerId="Windows Live" clId="Web-{CF856FE3-246F-4E3B-BECC-F015F0C3C725}" dt="2023-07-18T19:52:47.838" v="345"/>
          <ac:spMkLst>
            <pc:docMk/>
            <pc:sldMk cId="334532777" sldId="303"/>
            <ac:spMk id="11" creationId="{2C61293E-6EBE-43EF-A52C-9BEBFD7679D4}"/>
          </ac:spMkLst>
        </pc:spChg>
        <pc:spChg chg="add">
          <ac:chgData name="Carlos Isaac Faura" userId="56ea9049b114493b" providerId="Windows Live" clId="Web-{CF856FE3-246F-4E3B-BECC-F015F0C3C725}" dt="2023-07-18T19:52:47.838" v="345"/>
          <ac:spMkLst>
            <pc:docMk/>
            <pc:sldMk cId="334532777" sldId="303"/>
            <ac:spMk id="13" creationId="{3FCFB1DE-0B7E-48CC-BA90-B2AB0889F9D6}"/>
          </ac:spMkLst>
        </pc:spChg>
        <pc:picChg chg="add">
          <ac:chgData name="Carlos Isaac Faura" userId="56ea9049b114493b" providerId="Windows Live" clId="Web-{CF856FE3-246F-4E3B-BECC-F015F0C3C725}" dt="2023-07-18T19:52:47.838" v="345"/>
          <ac:picMkLst>
            <pc:docMk/>
            <pc:sldMk cId="334532777" sldId="303"/>
            <ac:picMk id="7" creationId="{067CE520-F2F7-378F-12C1-DEBA9D7AC3E9}"/>
          </ac:picMkLst>
        </pc:picChg>
      </pc:sldChg>
      <pc:sldChg chg="addSp delSp modSp mod setBg">
        <pc:chgData name="Carlos Isaac Faura" userId="56ea9049b114493b" providerId="Windows Live" clId="Web-{CF856FE3-246F-4E3B-BECC-F015F0C3C725}" dt="2023-07-19T19:30:21.147" v="1932" actId="20577"/>
        <pc:sldMkLst>
          <pc:docMk/>
          <pc:sldMk cId="3869789237" sldId="304"/>
        </pc:sldMkLst>
        <pc:spChg chg="del">
          <ac:chgData name="Carlos Isaac Faura" userId="56ea9049b114493b" providerId="Windows Live" clId="Web-{CF856FE3-246F-4E3B-BECC-F015F0C3C725}" dt="2023-07-19T16:52:34.993" v="405"/>
          <ac:spMkLst>
            <pc:docMk/>
            <pc:sldMk cId="3869789237" sldId="304"/>
            <ac:spMk id="3" creationId="{373827F3-F386-AA4E-80ED-D86DEF8C158D}"/>
          </ac:spMkLst>
        </pc:spChg>
        <pc:spChg chg="mod">
          <ac:chgData name="Carlos Isaac Faura" userId="56ea9049b114493b" providerId="Windows Live" clId="Web-{CF856FE3-246F-4E3B-BECC-F015F0C3C725}" dt="2023-07-19T16:53:12.119" v="411"/>
          <ac:spMkLst>
            <pc:docMk/>
            <pc:sldMk cId="3869789237" sldId="304"/>
            <ac:spMk id="4" creationId="{B6CCD949-E788-4375-9B07-478FA5684BC1}"/>
          </ac:spMkLst>
        </pc:spChg>
        <pc:spChg chg="mod ord">
          <ac:chgData name="Carlos Isaac Faura" userId="56ea9049b114493b" providerId="Windows Live" clId="Web-{CF856FE3-246F-4E3B-BECC-F015F0C3C725}" dt="2023-07-19T16:53:12.119" v="411"/>
          <ac:spMkLst>
            <pc:docMk/>
            <pc:sldMk cId="3869789237" sldId="304"/>
            <ac:spMk id="5" creationId="{31BF7889-073A-E045-A3F2-45D63BD0FDC0}"/>
          </ac:spMkLst>
        </pc:spChg>
        <pc:spChg chg="add mod">
          <ac:chgData name="Carlos Isaac Faura" userId="56ea9049b114493b" providerId="Windows Live" clId="Web-{CF856FE3-246F-4E3B-BECC-F015F0C3C725}" dt="2023-07-19T19:30:21.147" v="1932" actId="20577"/>
          <ac:spMkLst>
            <pc:docMk/>
            <pc:sldMk cId="3869789237" sldId="304"/>
            <ac:spMk id="6" creationId="{A105B626-DEAF-8438-AC52-561601F18B03}"/>
          </ac:spMkLst>
        </pc:spChg>
        <pc:spChg chg="add">
          <ac:chgData name="Carlos Isaac Faura" userId="56ea9049b114493b" providerId="Windows Live" clId="Web-{CF856FE3-246F-4E3B-BECC-F015F0C3C725}" dt="2023-07-19T16:53:12.119" v="411"/>
          <ac:spMkLst>
            <pc:docMk/>
            <pc:sldMk cId="3869789237" sldId="304"/>
            <ac:spMk id="11" creationId="{32AEEBC8-9D30-42EF-95F2-386C2653FBF0}"/>
          </ac:spMkLst>
        </pc:spChg>
        <pc:spChg chg="add">
          <ac:chgData name="Carlos Isaac Faura" userId="56ea9049b114493b" providerId="Windows Live" clId="Web-{CF856FE3-246F-4E3B-BECC-F015F0C3C725}" dt="2023-07-19T16:53:12.119" v="411"/>
          <ac:spMkLst>
            <pc:docMk/>
            <pc:sldMk cId="3869789237" sldId="304"/>
            <ac:spMk id="13" creationId="{2E92FA66-67D7-4CB4-94D3-E643A9AD4757}"/>
          </ac:spMkLst>
        </pc:spChg>
        <pc:picChg chg="add mod ord">
          <ac:chgData name="Carlos Isaac Faura" userId="56ea9049b114493b" providerId="Windows Live" clId="Web-{CF856FE3-246F-4E3B-BECC-F015F0C3C725}" dt="2023-07-19T16:53:24.463" v="413" actId="1076"/>
          <ac:picMkLst>
            <pc:docMk/>
            <pc:sldMk cId="3869789237" sldId="304"/>
            <ac:picMk id="2" creationId="{3B4E77E0-3600-0F58-8C27-3AC197D377F7}"/>
          </ac:picMkLst>
        </pc:picChg>
      </pc:sldChg>
      <pc:sldChg chg="addSp delSp modSp mod setBg">
        <pc:chgData name="Carlos Isaac Faura" userId="56ea9049b114493b" providerId="Windows Live" clId="Web-{CF856FE3-246F-4E3B-BECC-F015F0C3C725}" dt="2023-07-19T19:30:15.334" v="1931" actId="20577"/>
        <pc:sldMkLst>
          <pc:docMk/>
          <pc:sldMk cId="80090182" sldId="305"/>
        </pc:sldMkLst>
        <pc:spChg chg="mod ord">
          <ac:chgData name="Carlos Isaac Faura" userId="56ea9049b114493b" providerId="Windows Live" clId="Web-{CF856FE3-246F-4E3B-BECC-F015F0C3C725}" dt="2023-07-19T19:30:15.334" v="1931" actId="20577"/>
          <ac:spMkLst>
            <pc:docMk/>
            <pc:sldMk cId="80090182" sldId="305"/>
            <ac:spMk id="3" creationId="{373827F3-F386-AA4E-80ED-D86DEF8C158D}"/>
          </ac:spMkLst>
        </pc:spChg>
        <pc:spChg chg="mod">
          <ac:chgData name="Carlos Isaac Faura" userId="56ea9049b114493b" providerId="Windows Live" clId="Web-{CF856FE3-246F-4E3B-BECC-F015F0C3C725}" dt="2023-07-19T16:58:57.159" v="488"/>
          <ac:spMkLst>
            <pc:docMk/>
            <pc:sldMk cId="80090182" sldId="305"/>
            <ac:spMk id="4" creationId="{D4811A61-F7FB-4B19-9ED1-E0E2554A5BE8}"/>
          </ac:spMkLst>
        </pc:spChg>
        <pc:spChg chg="mod ord">
          <ac:chgData name="Carlos Isaac Faura" userId="56ea9049b114493b" providerId="Windows Live" clId="Web-{CF856FE3-246F-4E3B-BECC-F015F0C3C725}" dt="2023-07-19T16:58:57.159" v="488"/>
          <ac:spMkLst>
            <pc:docMk/>
            <pc:sldMk cId="80090182" sldId="305"/>
            <ac:spMk id="5" creationId="{31BF7889-073A-E045-A3F2-45D63BD0FDC0}"/>
          </ac:spMkLst>
        </pc:spChg>
        <pc:spChg chg="add del">
          <ac:chgData name="Carlos Isaac Faura" userId="56ea9049b114493b" providerId="Windows Live" clId="Web-{CF856FE3-246F-4E3B-BECC-F015F0C3C725}" dt="2023-07-19T16:58:57.143" v="487"/>
          <ac:spMkLst>
            <pc:docMk/>
            <pc:sldMk cId="80090182" sldId="305"/>
            <ac:spMk id="10" creationId="{45D37F4E-DDB4-456B-97E0-9937730A039F}"/>
          </ac:spMkLst>
        </pc:spChg>
        <pc:spChg chg="add del">
          <ac:chgData name="Carlos Isaac Faura" userId="56ea9049b114493b" providerId="Windows Live" clId="Web-{CF856FE3-246F-4E3B-BECC-F015F0C3C725}" dt="2023-07-19T16:58:57.143" v="487"/>
          <ac:spMkLst>
            <pc:docMk/>
            <pc:sldMk cId="80090182" sldId="305"/>
            <ac:spMk id="12" creationId="{B2DD41CD-8F47-4F56-AD12-4E2FF7696987}"/>
          </ac:spMkLst>
        </pc:spChg>
        <pc:spChg chg="add">
          <ac:chgData name="Carlos Isaac Faura" userId="56ea9049b114493b" providerId="Windows Live" clId="Web-{CF856FE3-246F-4E3B-BECC-F015F0C3C725}" dt="2023-07-19T16:58:57.159" v="488"/>
          <ac:spMkLst>
            <pc:docMk/>
            <pc:sldMk cId="80090182" sldId="305"/>
            <ac:spMk id="14" creationId="{743AA782-23D1-4521-8CAD-47662984AA08}"/>
          </ac:spMkLst>
        </pc:spChg>
        <pc:spChg chg="add">
          <ac:chgData name="Carlos Isaac Faura" userId="56ea9049b114493b" providerId="Windows Live" clId="Web-{CF856FE3-246F-4E3B-BECC-F015F0C3C725}" dt="2023-07-19T16:58:57.159" v="488"/>
          <ac:spMkLst>
            <pc:docMk/>
            <pc:sldMk cId="80090182" sldId="305"/>
            <ac:spMk id="15" creationId="{71877DBC-BB60-40F0-AC93-2ACDBAAE60CE}"/>
          </ac:spMkLst>
        </pc:spChg>
        <pc:picChg chg="add mod">
          <ac:chgData name="Carlos Isaac Faura" userId="56ea9049b114493b" providerId="Windows Live" clId="Web-{CF856FE3-246F-4E3B-BECC-F015F0C3C725}" dt="2023-07-19T16:58:57.159" v="488"/>
          <ac:picMkLst>
            <pc:docMk/>
            <pc:sldMk cId="80090182" sldId="305"/>
            <ac:picMk id="2" creationId="{96AC1E12-7310-1A99-E686-7F74CE9BC2B0}"/>
          </ac:picMkLst>
        </pc:picChg>
      </pc:sldChg>
      <pc:sldChg chg="addSp delSp modSp del mod setBg">
        <pc:chgData name="Carlos Isaac Faura" userId="56ea9049b114493b" providerId="Windows Live" clId="Web-{CF856FE3-246F-4E3B-BECC-F015F0C3C725}" dt="2023-07-19T17:17:35.111" v="556"/>
        <pc:sldMkLst>
          <pc:docMk/>
          <pc:sldMk cId="3145340593" sldId="306"/>
        </pc:sldMkLst>
        <pc:spChg chg="mod ord">
          <ac:chgData name="Carlos Isaac Faura" userId="56ea9049b114493b" providerId="Windows Live" clId="Web-{CF856FE3-246F-4E3B-BECC-F015F0C3C725}" dt="2023-07-19T17:14:46.638" v="537"/>
          <ac:spMkLst>
            <pc:docMk/>
            <pc:sldMk cId="3145340593" sldId="306"/>
            <ac:spMk id="3" creationId="{373827F3-F386-AA4E-80ED-D86DEF8C158D}"/>
          </ac:spMkLst>
        </pc:spChg>
        <pc:spChg chg="mod">
          <ac:chgData name="Carlos Isaac Faura" userId="56ea9049b114493b" providerId="Windows Live" clId="Web-{CF856FE3-246F-4E3B-BECC-F015F0C3C725}" dt="2023-07-19T17:14:46.638" v="537"/>
          <ac:spMkLst>
            <pc:docMk/>
            <pc:sldMk cId="3145340593" sldId="306"/>
            <ac:spMk id="4" creationId="{AFE7D9E4-306D-49E3-9AC4-15D566FC72AD}"/>
          </ac:spMkLst>
        </pc:spChg>
        <pc:spChg chg="mod ord">
          <ac:chgData name="Carlos Isaac Faura" userId="56ea9049b114493b" providerId="Windows Live" clId="Web-{CF856FE3-246F-4E3B-BECC-F015F0C3C725}" dt="2023-07-19T17:14:46.638" v="537"/>
          <ac:spMkLst>
            <pc:docMk/>
            <pc:sldMk cId="3145340593" sldId="306"/>
            <ac:spMk id="5" creationId="{31BF7889-073A-E045-A3F2-45D63BD0FDC0}"/>
          </ac:spMkLst>
        </pc:spChg>
        <pc:spChg chg="add">
          <ac:chgData name="Carlos Isaac Faura" userId="56ea9049b114493b" providerId="Windows Live" clId="Web-{CF856FE3-246F-4E3B-BECC-F015F0C3C725}" dt="2023-07-19T17:14:46.638" v="537"/>
          <ac:spMkLst>
            <pc:docMk/>
            <pc:sldMk cId="3145340593" sldId="306"/>
            <ac:spMk id="11" creationId="{743AA782-23D1-4521-8CAD-47662984AA08}"/>
          </ac:spMkLst>
        </pc:spChg>
        <pc:spChg chg="add">
          <ac:chgData name="Carlos Isaac Faura" userId="56ea9049b114493b" providerId="Windows Live" clId="Web-{CF856FE3-246F-4E3B-BECC-F015F0C3C725}" dt="2023-07-19T17:14:46.638" v="537"/>
          <ac:spMkLst>
            <pc:docMk/>
            <pc:sldMk cId="3145340593" sldId="306"/>
            <ac:spMk id="13" creationId="{71877DBC-BB60-40F0-AC93-2ACDBAAE60CE}"/>
          </ac:spMkLst>
        </pc:spChg>
        <pc:picChg chg="add del mod">
          <ac:chgData name="Carlos Isaac Faura" userId="56ea9049b114493b" providerId="Windows Live" clId="Web-{CF856FE3-246F-4E3B-BECC-F015F0C3C725}" dt="2023-07-19T17:10:43.022" v="525"/>
          <ac:picMkLst>
            <pc:docMk/>
            <pc:sldMk cId="3145340593" sldId="306"/>
            <ac:picMk id="2" creationId="{A1F2B39C-D408-7F56-06AC-4DDB4A0ECE59}"/>
          </ac:picMkLst>
        </pc:picChg>
        <pc:picChg chg="add mod">
          <ac:chgData name="Carlos Isaac Faura" userId="56ea9049b114493b" providerId="Windows Live" clId="Web-{CF856FE3-246F-4E3B-BECC-F015F0C3C725}" dt="2023-07-19T17:15:09.748" v="539" actId="1076"/>
          <ac:picMkLst>
            <pc:docMk/>
            <pc:sldMk cId="3145340593" sldId="306"/>
            <ac:picMk id="6" creationId="{9647B7E6-196A-7331-5DB9-1715CB28C57B}"/>
          </ac:picMkLst>
        </pc:picChg>
      </pc:sldChg>
      <pc:sldChg chg="addSp delSp modSp mod ord setBg">
        <pc:chgData name="Carlos Isaac Faura" userId="56ea9049b114493b" providerId="Windows Live" clId="Web-{CF856FE3-246F-4E3B-BECC-F015F0C3C725}" dt="2023-07-19T19:30:02.912" v="1928" actId="20577"/>
        <pc:sldMkLst>
          <pc:docMk/>
          <pc:sldMk cId="1106727586" sldId="307"/>
        </pc:sldMkLst>
        <pc:spChg chg="mod ord">
          <ac:chgData name="Carlos Isaac Faura" userId="56ea9049b114493b" providerId="Windows Live" clId="Web-{CF856FE3-246F-4E3B-BECC-F015F0C3C725}" dt="2023-07-19T19:30:02.912" v="1928" actId="20577"/>
          <ac:spMkLst>
            <pc:docMk/>
            <pc:sldMk cId="1106727586" sldId="307"/>
            <ac:spMk id="3" creationId="{373827F3-F386-AA4E-80ED-D86DEF8C158D}"/>
          </ac:spMkLst>
        </pc:spChg>
        <pc:spChg chg="mod">
          <ac:chgData name="Carlos Isaac Faura" userId="56ea9049b114493b" providerId="Windows Live" clId="Web-{CF856FE3-246F-4E3B-BECC-F015F0C3C725}" dt="2023-07-19T17:16:30.781" v="545" actId="20577"/>
          <ac:spMkLst>
            <pc:docMk/>
            <pc:sldMk cId="1106727586" sldId="307"/>
            <ac:spMk id="4" creationId="{021C109C-C017-4D19-928F-AED25AC30125}"/>
          </ac:spMkLst>
        </pc:spChg>
        <pc:spChg chg="mod ord">
          <ac:chgData name="Carlos Isaac Faura" userId="56ea9049b114493b" providerId="Windows Live" clId="Web-{CF856FE3-246F-4E3B-BECC-F015F0C3C725}" dt="2023-07-19T17:04:17.777" v="505"/>
          <ac:spMkLst>
            <pc:docMk/>
            <pc:sldMk cId="1106727586" sldId="307"/>
            <ac:spMk id="5" creationId="{31BF7889-073A-E045-A3F2-45D63BD0FDC0}"/>
          </ac:spMkLst>
        </pc:spChg>
        <pc:spChg chg="add">
          <ac:chgData name="Carlos Isaac Faura" userId="56ea9049b114493b" providerId="Windows Live" clId="Web-{CF856FE3-246F-4E3B-BECC-F015F0C3C725}" dt="2023-07-19T17:04:17.777" v="505"/>
          <ac:spMkLst>
            <pc:docMk/>
            <pc:sldMk cId="1106727586" sldId="307"/>
            <ac:spMk id="10" creationId="{32AEEBC8-9D30-42EF-95F2-386C2653FBF0}"/>
          </ac:spMkLst>
        </pc:spChg>
        <pc:spChg chg="add">
          <ac:chgData name="Carlos Isaac Faura" userId="56ea9049b114493b" providerId="Windows Live" clId="Web-{CF856FE3-246F-4E3B-BECC-F015F0C3C725}" dt="2023-07-19T17:04:17.777" v="505"/>
          <ac:spMkLst>
            <pc:docMk/>
            <pc:sldMk cId="1106727586" sldId="307"/>
            <ac:spMk id="12" creationId="{2E92FA66-67D7-4CB4-94D3-E643A9AD4757}"/>
          </ac:spMkLst>
        </pc:spChg>
        <pc:picChg chg="add del mod">
          <ac:chgData name="Carlos Isaac Faura" userId="56ea9049b114493b" providerId="Windows Live" clId="Web-{CF856FE3-246F-4E3B-BECC-F015F0C3C725}" dt="2023-07-19T17:16:50.969" v="548"/>
          <ac:picMkLst>
            <pc:docMk/>
            <pc:sldMk cId="1106727586" sldId="307"/>
            <ac:picMk id="2" creationId="{82B9F3B5-7F53-FBE8-EF17-213768EB6DB5}"/>
          </ac:picMkLst>
        </pc:picChg>
        <pc:picChg chg="add mod">
          <ac:chgData name="Carlos Isaac Faura" userId="56ea9049b114493b" providerId="Windows Live" clId="Web-{CF856FE3-246F-4E3B-BECC-F015F0C3C725}" dt="2023-07-19T17:17:13.173" v="555" actId="1076"/>
          <ac:picMkLst>
            <pc:docMk/>
            <pc:sldMk cId="1106727586" sldId="307"/>
            <ac:picMk id="7" creationId="{581411EA-A4B4-DB50-6232-BEAA72D6A875}"/>
          </ac:picMkLst>
        </pc:picChg>
      </pc:sldChg>
      <pc:sldChg chg="addSp delSp modSp mod setBg">
        <pc:chgData name="Carlos Isaac Faura" userId="56ea9049b114493b" providerId="Windows Live" clId="Web-{CF856FE3-246F-4E3B-BECC-F015F0C3C725}" dt="2023-07-19T19:29:56.411" v="1927" actId="20577"/>
        <pc:sldMkLst>
          <pc:docMk/>
          <pc:sldMk cId="706594483" sldId="308"/>
        </pc:sldMkLst>
        <pc:spChg chg="mod ord">
          <ac:chgData name="Carlos Isaac Faura" userId="56ea9049b114493b" providerId="Windows Live" clId="Web-{CF856FE3-246F-4E3B-BECC-F015F0C3C725}" dt="2023-07-19T19:29:56.411" v="1927" actId="20577"/>
          <ac:spMkLst>
            <pc:docMk/>
            <pc:sldMk cId="706594483" sldId="308"/>
            <ac:spMk id="3" creationId="{373827F3-F386-AA4E-80ED-D86DEF8C158D}"/>
          </ac:spMkLst>
        </pc:spChg>
        <pc:spChg chg="mod">
          <ac:chgData name="Carlos Isaac Faura" userId="56ea9049b114493b" providerId="Windows Live" clId="Web-{CF856FE3-246F-4E3B-BECC-F015F0C3C725}" dt="2023-07-19T17:29:49.021" v="571"/>
          <ac:spMkLst>
            <pc:docMk/>
            <pc:sldMk cId="706594483" sldId="308"/>
            <ac:spMk id="4" creationId="{6D35FD2D-1BD2-45D7-B015-1A96C241520B}"/>
          </ac:spMkLst>
        </pc:spChg>
        <pc:spChg chg="mod ord">
          <ac:chgData name="Carlos Isaac Faura" userId="56ea9049b114493b" providerId="Windows Live" clId="Web-{CF856FE3-246F-4E3B-BECC-F015F0C3C725}" dt="2023-07-19T17:29:49.021" v="571"/>
          <ac:spMkLst>
            <pc:docMk/>
            <pc:sldMk cId="706594483" sldId="308"/>
            <ac:spMk id="5" creationId="{31BF7889-073A-E045-A3F2-45D63BD0FDC0}"/>
          </ac:spMkLst>
        </pc:spChg>
        <pc:spChg chg="add del">
          <ac:chgData name="Carlos Isaac Faura" userId="56ea9049b114493b" providerId="Windows Live" clId="Web-{CF856FE3-246F-4E3B-BECC-F015F0C3C725}" dt="2023-07-19T17:31:28.149" v="579"/>
          <ac:spMkLst>
            <pc:docMk/>
            <pc:sldMk cId="706594483" sldId="308"/>
            <ac:spMk id="10" creationId="{743AA782-23D1-4521-8CAD-47662984AA08}"/>
          </ac:spMkLst>
        </pc:spChg>
        <pc:spChg chg="add del">
          <ac:chgData name="Carlos Isaac Faura" userId="56ea9049b114493b" providerId="Windows Live" clId="Web-{CF856FE3-246F-4E3B-BECC-F015F0C3C725}" dt="2023-07-19T17:31:28.149" v="579"/>
          <ac:spMkLst>
            <pc:docMk/>
            <pc:sldMk cId="706594483" sldId="308"/>
            <ac:spMk id="12" creationId="{71877DBC-BB60-40F0-AC93-2ACDBAAE60CE}"/>
          </ac:spMkLst>
        </pc:spChg>
        <pc:spChg chg="add">
          <ac:chgData name="Carlos Isaac Faura" userId="56ea9049b114493b" providerId="Windows Live" clId="Web-{CF856FE3-246F-4E3B-BECC-F015F0C3C725}" dt="2023-07-19T17:31:28.149" v="579"/>
          <ac:spMkLst>
            <pc:docMk/>
            <pc:sldMk cId="706594483" sldId="308"/>
            <ac:spMk id="17" creationId="{743AA782-23D1-4521-8CAD-47662984AA08}"/>
          </ac:spMkLst>
        </pc:spChg>
        <pc:spChg chg="add">
          <ac:chgData name="Carlos Isaac Faura" userId="56ea9049b114493b" providerId="Windows Live" clId="Web-{CF856FE3-246F-4E3B-BECC-F015F0C3C725}" dt="2023-07-19T17:31:28.149" v="579"/>
          <ac:spMkLst>
            <pc:docMk/>
            <pc:sldMk cId="706594483" sldId="308"/>
            <ac:spMk id="19" creationId="{71877DBC-BB60-40F0-AC93-2ACDBAAE60CE}"/>
          </ac:spMkLst>
        </pc:spChg>
        <pc:picChg chg="add mod">
          <ac:chgData name="Carlos Isaac Faura" userId="56ea9049b114493b" providerId="Windows Live" clId="Web-{CF856FE3-246F-4E3B-BECC-F015F0C3C725}" dt="2023-07-19T17:29:49.021" v="571"/>
          <ac:picMkLst>
            <pc:docMk/>
            <pc:sldMk cId="706594483" sldId="308"/>
            <ac:picMk id="2" creationId="{5215F9F3-48A5-6B72-CB0C-36715389DE1B}"/>
          </ac:picMkLst>
        </pc:picChg>
      </pc:sldChg>
      <pc:sldChg chg="addSp delSp modSp mod setBg">
        <pc:chgData name="Carlos Isaac Faura" userId="56ea9049b114493b" providerId="Windows Live" clId="Web-{CF856FE3-246F-4E3B-BECC-F015F0C3C725}" dt="2023-07-19T19:29:43.364" v="1925" actId="20577"/>
        <pc:sldMkLst>
          <pc:docMk/>
          <pc:sldMk cId="1794738657" sldId="309"/>
        </pc:sldMkLst>
        <pc:spChg chg="mod">
          <ac:chgData name="Carlos Isaac Faura" userId="56ea9049b114493b" providerId="Windows Live" clId="Web-{CF856FE3-246F-4E3B-BECC-F015F0C3C725}" dt="2023-07-19T18:41:33.973" v="833"/>
          <ac:spMkLst>
            <pc:docMk/>
            <pc:sldMk cId="1794738657" sldId="309"/>
            <ac:spMk id="3" creationId="{557C8CBA-1A0E-4CDF-A451-7AAA44D39839}"/>
          </ac:spMkLst>
        </pc:spChg>
        <pc:spChg chg="mod ord">
          <ac:chgData name="Carlos Isaac Faura" userId="56ea9049b114493b" providerId="Windows Live" clId="Web-{CF856FE3-246F-4E3B-BECC-F015F0C3C725}" dt="2023-07-19T18:41:33.973" v="833"/>
          <ac:spMkLst>
            <pc:docMk/>
            <pc:sldMk cId="1794738657" sldId="309"/>
            <ac:spMk id="4" creationId="{D528596A-0847-664A-9D47-5096383E5E09}"/>
          </ac:spMkLst>
        </pc:spChg>
        <pc:spChg chg="mod ord">
          <ac:chgData name="Carlos Isaac Faura" userId="56ea9049b114493b" providerId="Windows Live" clId="Web-{CF856FE3-246F-4E3B-BECC-F015F0C3C725}" dt="2023-07-19T19:29:43.364" v="1925" actId="20577"/>
          <ac:spMkLst>
            <pc:docMk/>
            <pc:sldMk cId="1794738657" sldId="309"/>
            <ac:spMk id="5" creationId="{1B07C49E-AFFC-EC46-8930-E4D428F5F943}"/>
          </ac:spMkLst>
        </pc:spChg>
        <pc:spChg chg="add del">
          <ac:chgData name="Carlos Isaac Faura" userId="56ea9049b114493b" providerId="Windows Live" clId="Web-{CF856FE3-246F-4E3B-BECC-F015F0C3C725}" dt="2023-07-19T18:41:33.817" v="832"/>
          <ac:spMkLst>
            <pc:docMk/>
            <pc:sldMk cId="1794738657" sldId="309"/>
            <ac:spMk id="11" creationId="{743AA782-23D1-4521-8CAD-47662984AA08}"/>
          </ac:spMkLst>
        </pc:spChg>
        <pc:spChg chg="add del">
          <ac:chgData name="Carlos Isaac Faura" userId="56ea9049b114493b" providerId="Windows Live" clId="Web-{CF856FE3-246F-4E3B-BECC-F015F0C3C725}" dt="2023-07-19T18:41:33.817" v="832"/>
          <ac:spMkLst>
            <pc:docMk/>
            <pc:sldMk cId="1794738657" sldId="309"/>
            <ac:spMk id="13" creationId="{71877DBC-BB60-40F0-AC93-2ACDBAAE60CE}"/>
          </ac:spMkLst>
        </pc:spChg>
        <pc:spChg chg="add">
          <ac:chgData name="Carlos Isaac Faura" userId="56ea9049b114493b" providerId="Windows Live" clId="Web-{CF856FE3-246F-4E3B-BECC-F015F0C3C725}" dt="2023-07-19T18:41:33.973" v="833"/>
          <ac:spMkLst>
            <pc:docMk/>
            <pc:sldMk cId="1794738657" sldId="309"/>
            <ac:spMk id="15" creationId="{32AEEBC8-9D30-42EF-95F2-386C2653FBF0}"/>
          </ac:spMkLst>
        </pc:spChg>
        <pc:spChg chg="add">
          <ac:chgData name="Carlos Isaac Faura" userId="56ea9049b114493b" providerId="Windows Live" clId="Web-{CF856FE3-246F-4E3B-BECC-F015F0C3C725}" dt="2023-07-19T18:41:33.973" v="833"/>
          <ac:spMkLst>
            <pc:docMk/>
            <pc:sldMk cId="1794738657" sldId="309"/>
            <ac:spMk id="16" creationId="{2E92FA66-67D7-4CB4-94D3-E643A9AD4757}"/>
          </ac:spMkLst>
        </pc:spChg>
        <pc:graphicFrameChg chg="add mod modGraphic">
          <ac:chgData name="Carlos Isaac Faura" userId="56ea9049b114493b" providerId="Windows Live" clId="Web-{CF856FE3-246F-4E3B-BECC-F015F0C3C725}" dt="2023-07-19T18:59:32.378" v="1229"/>
          <ac:graphicFrameMkLst>
            <pc:docMk/>
            <pc:sldMk cId="1794738657" sldId="309"/>
            <ac:graphicFrameMk id="6" creationId="{DFFD45C2-B34D-A6ED-1AE9-9181AEED7568}"/>
          </ac:graphicFrameMkLst>
        </pc:graphicFrameChg>
      </pc:sldChg>
      <pc:sldChg chg="addSp modSp mod setBg">
        <pc:chgData name="Carlos Isaac Faura" userId="56ea9049b114493b" providerId="Windows Live" clId="Web-{CF856FE3-246F-4E3B-BECC-F015F0C3C725}" dt="2023-07-19T19:29:31.348" v="1923" actId="20577"/>
        <pc:sldMkLst>
          <pc:docMk/>
          <pc:sldMk cId="4010014743" sldId="310"/>
        </pc:sldMkLst>
        <pc:spChg chg="mod ord">
          <ac:chgData name="Carlos Isaac Faura" userId="56ea9049b114493b" providerId="Windows Live" clId="Web-{CF856FE3-246F-4E3B-BECC-F015F0C3C725}" dt="2023-07-19T18:46:25.169" v="903"/>
          <ac:spMkLst>
            <pc:docMk/>
            <pc:sldMk cId="4010014743" sldId="310"/>
            <ac:spMk id="3" creationId="{FD161C47-0660-416F-B4C2-25E4D35D69FD}"/>
          </ac:spMkLst>
        </pc:spChg>
        <pc:spChg chg="mod">
          <ac:chgData name="Carlos Isaac Faura" userId="56ea9049b114493b" providerId="Windows Live" clId="Web-{CF856FE3-246F-4E3B-BECC-F015F0C3C725}" dt="2023-07-19T18:46:25.169" v="903"/>
          <ac:spMkLst>
            <pc:docMk/>
            <pc:sldMk cId="4010014743" sldId="310"/>
            <ac:spMk id="4" creationId="{D528596A-0847-664A-9D47-5096383E5E09}"/>
          </ac:spMkLst>
        </pc:spChg>
        <pc:spChg chg="mod">
          <ac:chgData name="Carlos Isaac Faura" userId="56ea9049b114493b" providerId="Windows Live" clId="Web-{CF856FE3-246F-4E3B-BECC-F015F0C3C725}" dt="2023-07-19T19:29:31.348" v="1923" actId="20577"/>
          <ac:spMkLst>
            <pc:docMk/>
            <pc:sldMk cId="4010014743" sldId="310"/>
            <ac:spMk id="5" creationId="{1B07C49E-AFFC-EC46-8930-E4D428F5F943}"/>
          </ac:spMkLst>
        </pc:spChg>
        <pc:spChg chg="add">
          <ac:chgData name="Carlos Isaac Faura" userId="56ea9049b114493b" providerId="Windows Live" clId="Web-{CF856FE3-246F-4E3B-BECC-F015F0C3C725}" dt="2023-07-19T18:46:25.169" v="903"/>
          <ac:spMkLst>
            <pc:docMk/>
            <pc:sldMk cId="4010014743" sldId="310"/>
            <ac:spMk id="11" creationId="{35DB3719-6FDC-4E5D-891D-FF40B7300F64}"/>
          </ac:spMkLst>
        </pc:spChg>
        <pc:spChg chg="add">
          <ac:chgData name="Carlos Isaac Faura" userId="56ea9049b114493b" providerId="Windows Live" clId="Web-{CF856FE3-246F-4E3B-BECC-F015F0C3C725}" dt="2023-07-19T18:46:25.169" v="903"/>
          <ac:spMkLst>
            <pc:docMk/>
            <pc:sldMk cId="4010014743" sldId="310"/>
            <ac:spMk id="13" creationId="{E0CBAC23-2E3F-4A90-BA59-F8299F6A5439}"/>
          </ac:spMkLst>
        </pc:spChg>
        <pc:graphicFrameChg chg="add mod modGraphic">
          <ac:chgData name="Carlos Isaac Faura" userId="56ea9049b114493b" providerId="Windows Live" clId="Web-{CF856FE3-246F-4E3B-BECC-F015F0C3C725}" dt="2023-07-19T18:48:16.437" v="936"/>
          <ac:graphicFrameMkLst>
            <pc:docMk/>
            <pc:sldMk cId="4010014743" sldId="310"/>
            <ac:graphicFrameMk id="6" creationId="{7486AEAF-FC58-BB99-D719-A9689068595D}"/>
          </ac:graphicFrameMkLst>
        </pc:graphicFrameChg>
      </pc:sldChg>
      <pc:sldChg chg="addSp modSp del">
        <pc:chgData name="Carlos Isaac Faura" userId="56ea9049b114493b" providerId="Windows Live" clId="Web-{CF856FE3-246F-4E3B-BECC-F015F0C3C725}" dt="2023-07-19T18:52:38.741" v="1018"/>
        <pc:sldMkLst>
          <pc:docMk/>
          <pc:sldMk cId="2735560525" sldId="311"/>
        </pc:sldMkLst>
        <pc:spChg chg="mod">
          <ac:chgData name="Carlos Isaac Faura" userId="56ea9049b114493b" providerId="Windows Live" clId="Web-{CF856FE3-246F-4E3B-BECC-F015F0C3C725}" dt="2023-07-19T18:49:52.159" v="988" actId="20577"/>
          <ac:spMkLst>
            <pc:docMk/>
            <pc:sldMk cId="2735560525" sldId="311"/>
            <ac:spMk id="5" creationId="{1B07C49E-AFFC-EC46-8930-E4D428F5F943}"/>
          </ac:spMkLst>
        </pc:spChg>
        <pc:graphicFrameChg chg="add mod modGraphic">
          <ac:chgData name="Carlos Isaac Faura" userId="56ea9049b114493b" providerId="Windows Live" clId="Web-{CF856FE3-246F-4E3B-BECC-F015F0C3C725}" dt="2023-07-19T18:48:53.001" v="939" actId="1076"/>
          <ac:graphicFrameMkLst>
            <pc:docMk/>
            <pc:sldMk cId="2735560525" sldId="311"/>
            <ac:graphicFrameMk id="6" creationId="{FA7D9505-63A4-0429-18DD-5ED5E73B46E2}"/>
          </ac:graphicFrameMkLst>
        </pc:graphicFrameChg>
      </pc:sldChg>
      <pc:sldChg chg="addSp modSp mod setBg">
        <pc:chgData name="Carlos Isaac Faura" userId="56ea9049b114493b" providerId="Windows Live" clId="Web-{CF856FE3-246F-4E3B-BECC-F015F0C3C725}" dt="2023-07-19T19:28:51.675" v="1917"/>
        <pc:sldMkLst>
          <pc:docMk/>
          <pc:sldMk cId="1434679925" sldId="312"/>
        </pc:sldMkLst>
        <pc:spChg chg="mod">
          <ac:chgData name="Carlos Isaac Faura" userId="56ea9049b114493b" providerId="Windows Live" clId="Web-{CF856FE3-246F-4E3B-BECC-F015F0C3C725}" dt="2023-07-19T18:55:46.668" v="1023"/>
          <ac:spMkLst>
            <pc:docMk/>
            <pc:sldMk cId="1434679925" sldId="312"/>
            <ac:spMk id="3" creationId="{7F12CD3C-55B3-4129-817A-84D0B28F713E}"/>
          </ac:spMkLst>
        </pc:spChg>
        <pc:spChg chg="mod ord">
          <ac:chgData name="Carlos Isaac Faura" userId="56ea9049b114493b" providerId="Windows Live" clId="Web-{CF856FE3-246F-4E3B-BECC-F015F0C3C725}" dt="2023-07-19T18:55:46.668" v="1023"/>
          <ac:spMkLst>
            <pc:docMk/>
            <pc:sldMk cId="1434679925" sldId="312"/>
            <ac:spMk id="4" creationId="{D528596A-0847-664A-9D47-5096383E5E09}"/>
          </ac:spMkLst>
        </pc:spChg>
        <pc:spChg chg="mod ord">
          <ac:chgData name="Carlos Isaac Faura" userId="56ea9049b114493b" providerId="Windows Live" clId="Web-{CF856FE3-246F-4E3B-BECC-F015F0C3C725}" dt="2023-07-19T19:28:51.675" v="1917"/>
          <ac:spMkLst>
            <pc:docMk/>
            <pc:sldMk cId="1434679925" sldId="312"/>
            <ac:spMk id="5" creationId="{1B07C49E-AFFC-EC46-8930-E4D428F5F943}"/>
          </ac:spMkLst>
        </pc:spChg>
        <pc:spChg chg="add">
          <ac:chgData name="Carlos Isaac Faura" userId="56ea9049b114493b" providerId="Windows Live" clId="Web-{CF856FE3-246F-4E3B-BECC-F015F0C3C725}" dt="2023-07-19T18:55:46.668" v="1023"/>
          <ac:spMkLst>
            <pc:docMk/>
            <pc:sldMk cId="1434679925" sldId="312"/>
            <ac:spMk id="11" creationId="{743AA782-23D1-4521-8CAD-47662984AA08}"/>
          </ac:spMkLst>
        </pc:spChg>
        <pc:spChg chg="add">
          <ac:chgData name="Carlos Isaac Faura" userId="56ea9049b114493b" providerId="Windows Live" clId="Web-{CF856FE3-246F-4E3B-BECC-F015F0C3C725}" dt="2023-07-19T18:55:46.668" v="1023"/>
          <ac:spMkLst>
            <pc:docMk/>
            <pc:sldMk cId="1434679925" sldId="312"/>
            <ac:spMk id="13" creationId="{650D18FE-0824-4A46-B22C-A86B52E5780A}"/>
          </ac:spMkLst>
        </pc:spChg>
        <pc:graphicFrameChg chg="add mod modGraphic">
          <ac:chgData name="Carlos Isaac Faura" userId="56ea9049b114493b" providerId="Windows Live" clId="Web-{CF856FE3-246F-4E3B-BECC-F015F0C3C725}" dt="2023-07-19T19:00:02.191" v="1261"/>
          <ac:graphicFrameMkLst>
            <pc:docMk/>
            <pc:sldMk cId="1434679925" sldId="312"/>
            <ac:graphicFrameMk id="6" creationId="{5CB915E0-2421-4D1B-5026-2C9A1883C4D8}"/>
          </ac:graphicFrameMkLst>
        </pc:graphicFrameChg>
      </pc:sldChg>
      <pc:sldChg chg="addSp modSp mod setBg">
        <pc:chgData name="Carlos Isaac Faura" userId="56ea9049b114493b" providerId="Windows Live" clId="Web-{CF856FE3-246F-4E3B-BECC-F015F0C3C725}" dt="2023-07-19T19:27:54.939" v="1914" actId="20577"/>
        <pc:sldMkLst>
          <pc:docMk/>
          <pc:sldMk cId="1756972646" sldId="313"/>
        </pc:sldMkLst>
        <pc:spChg chg="mod">
          <ac:chgData name="Carlos Isaac Faura" userId="56ea9049b114493b" providerId="Windows Live" clId="Web-{CF856FE3-246F-4E3B-BECC-F015F0C3C725}" dt="2023-07-19T19:04:57.527" v="1434"/>
          <ac:spMkLst>
            <pc:docMk/>
            <pc:sldMk cId="1756972646" sldId="313"/>
            <ac:spMk id="3" creationId="{79B32320-42D4-49FA-8047-C080B444B3AE}"/>
          </ac:spMkLst>
        </pc:spChg>
        <pc:spChg chg="mod ord">
          <ac:chgData name="Carlos Isaac Faura" userId="56ea9049b114493b" providerId="Windows Live" clId="Web-{CF856FE3-246F-4E3B-BECC-F015F0C3C725}" dt="2023-07-19T19:04:57.527" v="1434"/>
          <ac:spMkLst>
            <pc:docMk/>
            <pc:sldMk cId="1756972646" sldId="313"/>
            <ac:spMk id="4" creationId="{D528596A-0847-664A-9D47-5096383E5E09}"/>
          </ac:spMkLst>
        </pc:spChg>
        <pc:spChg chg="mod ord">
          <ac:chgData name="Carlos Isaac Faura" userId="56ea9049b114493b" providerId="Windows Live" clId="Web-{CF856FE3-246F-4E3B-BECC-F015F0C3C725}" dt="2023-07-19T19:27:54.939" v="1914" actId="20577"/>
          <ac:spMkLst>
            <pc:docMk/>
            <pc:sldMk cId="1756972646" sldId="313"/>
            <ac:spMk id="5" creationId="{1B07C49E-AFFC-EC46-8930-E4D428F5F943}"/>
          </ac:spMkLst>
        </pc:spChg>
        <pc:spChg chg="add">
          <ac:chgData name="Carlos Isaac Faura" userId="56ea9049b114493b" providerId="Windows Live" clId="Web-{CF856FE3-246F-4E3B-BECC-F015F0C3C725}" dt="2023-07-19T19:04:57.527" v="1434"/>
          <ac:spMkLst>
            <pc:docMk/>
            <pc:sldMk cId="1756972646" sldId="313"/>
            <ac:spMk id="11" creationId="{743AA782-23D1-4521-8CAD-47662984AA08}"/>
          </ac:spMkLst>
        </pc:spChg>
        <pc:spChg chg="add">
          <ac:chgData name="Carlos Isaac Faura" userId="56ea9049b114493b" providerId="Windows Live" clId="Web-{CF856FE3-246F-4E3B-BECC-F015F0C3C725}" dt="2023-07-19T19:04:57.527" v="1434"/>
          <ac:spMkLst>
            <pc:docMk/>
            <pc:sldMk cId="1756972646" sldId="313"/>
            <ac:spMk id="13" creationId="{650D18FE-0824-4A46-B22C-A86B52E5780A}"/>
          </ac:spMkLst>
        </pc:spChg>
        <pc:graphicFrameChg chg="add mod modGraphic">
          <ac:chgData name="Carlos Isaac Faura" userId="56ea9049b114493b" providerId="Windows Live" clId="Web-{CF856FE3-246F-4E3B-BECC-F015F0C3C725}" dt="2023-07-19T19:04:57.527" v="1434"/>
          <ac:graphicFrameMkLst>
            <pc:docMk/>
            <pc:sldMk cId="1756972646" sldId="313"/>
            <ac:graphicFrameMk id="6" creationId="{605D071F-F6DA-2388-398F-D972B485C116}"/>
          </ac:graphicFrameMkLst>
        </pc:graphicFrameChg>
      </pc:sldChg>
      <pc:sldChg chg="addSp modSp mod setBg">
        <pc:chgData name="Carlos Isaac Faura" userId="56ea9049b114493b" providerId="Windows Live" clId="Web-{CF856FE3-246F-4E3B-BECC-F015F0C3C725}" dt="2023-07-19T19:28:46.816" v="1916" actId="20577"/>
        <pc:sldMkLst>
          <pc:docMk/>
          <pc:sldMk cId="639399535" sldId="314"/>
        </pc:sldMkLst>
        <pc:spChg chg="mod ord">
          <ac:chgData name="Carlos Isaac Faura" userId="56ea9049b114493b" providerId="Windows Live" clId="Web-{CF856FE3-246F-4E3B-BECC-F015F0C3C725}" dt="2023-07-19T19:00:33.739" v="1269"/>
          <ac:spMkLst>
            <pc:docMk/>
            <pc:sldMk cId="639399535" sldId="314"/>
            <ac:spMk id="4" creationId="{D528596A-0847-664A-9D47-5096383E5E09}"/>
          </ac:spMkLst>
        </pc:spChg>
        <pc:spChg chg="mod ord">
          <ac:chgData name="Carlos Isaac Faura" userId="56ea9049b114493b" providerId="Windows Live" clId="Web-{CF856FE3-246F-4E3B-BECC-F015F0C3C725}" dt="2023-07-19T19:28:46.816" v="1916" actId="20577"/>
          <ac:spMkLst>
            <pc:docMk/>
            <pc:sldMk cId="639399535" sldId="314"/>
            <ac:spMk id="5" creationId="{1B07C49E-AFFC-EC46-8930-E4D428F5F943}"/>
          </ac:spMkLst>
        </pc:spChg>
        <pc:spChg chg="mod">
          <ac:chgData name="Carlos Isaac Faura" userId="56ea9049b114493b" providerId="Windows Live" clId="Web-{CF856FE3-246F-4E3B-BECC-F015F0C3C725}" dt="2023-07-19T19:00:33.739" v="1269"/>
          <ac:spMkLst>
            <pc:docMk/>
            <pc:sldMk cId="639399535" sldId="314"/>
            <ac:spMk id="8" creationId="{952C2E9C-C6BE-40BD-A406-CFB441363CBA}"/>
          </ac:spMkLst>
        </pc:spChg>
        <pc:spChg chg="add">
          <ac:chgData name="Carlos Isaac Faura" userId="56ea9049b114493b" providerId="Windows Live" clId="Web-{CF856FE3-246F-4E3B-BECC-F015F0C3C725}" dt="2023-07-19T19:00:33.739" v="1269"/>
          <ac:spMkLst>
            <pc:docMk/>
            <pc:sldMk cId="639399535" sldId="314"/>
            <ac:spMk id="13" creationId="{743AA782-23D1-4521-8CAD-47662984AA08}"/>
          </ac:spMkLst>
        </pc:spChg>
        <pc:spChg chg="add">
          <ac:chgData name="Carlos Isaac Faura" userId="56ea9049b114493b" providerId="Windows Live" clId="Web-{CF856FE3-246F-4E3B-BECC-F015F0C3C725}" dt="2023-07-19T19:00:33.739" v="1269"/>
          <ac:spMkLst>
            <pc:docMk/>
            <pc:sldMk cId="639399535" sldId="314"/>
            <ac:spMk id="15" creationId="{650D18FE-0824-4A46-B22C-A86B52E5780A}"/>
          </ac:spMkLst>
        </pc:spChg>
        <pc:graphicFrameChg chg="add mod modGraphic">
          <ac:chgData name="Carlos Isaac Faura" userId="56ea9049b114493b" providerId="Windows Live" clId="Web-{CF856FE3-246F-4E3B-BECC-F015F0C3C725}" dt="2023-07-19T19:01:00.505" v="1274"/>
          <ac:graphicFrameMkLst>
            <pc:docMk/>
            <pc:sldMk cId="639399535" sldId="314"/>
            <ac:graphicFrameMk id="3" creationId="{C0A9A180-A3BA-C311-6D3A-1CAF88807C8E}"/>
          </ac:graphicFrameMkLst>
        </pc:graphicFrameChg>
      </pc:sldChg>
      <pc:sldChg chg="addSp modSp mod setBg">
        <pc:chgData name="Carlos Isaac Faura" userId="56ea9049b114493b" providerId="Windows Live" clId="Web-{CF856FE3-246F-4E3B-BECC-F015F0C3C725}" dt="2023-07-19T19:27:40.564" v="1913" actId="20577"/>
        <pc:sldMkLst>
          <pc:docMk/>
          <pc:sldMk cId="3566646398" sldId="315"/>
        </pc:sldMkLst>
        <pc:spChg chg="mod">
          <ac:chgData name="Carlos Isaac Faura" userId="56ea9049b114493b" providerId="Windows Live" clId="Web-{CF856FE3-246F-4E3B-BECC-F015F0C3C725}" dt="2023-07-19T19:11:38.647" v="1584"/>
          <ac:spMkLst>
            <pc:docMk/>
            <pc:sldMk cId="3566646398" sldId="315"/>
            <ac:spMk id="3" creationId="{2A7EB98F-A25F-4357-9775-478FC17F7F83}"/>
          </ac:spMkLst>
        </pc:spChg>
        <pc:spChg chg="mod ord">
          <ac:chgData name="Carlos Isaac Faura" userId="56ea9049b114493b" providerId="Windows Live" clId="Web-{CF856FE3-246F-4E3B-BECC-F015F0C3C725}" dt="2023-07-19T19:11:38.647" v="1584"/>
          <ac:spMkLst>
            <pc:docMk/>
            <pc:sldMk cId="3566646398" sldId="315"/>
            <ac:spMk id="4" creationId="{D528596A-0847-664A-9D47-5096383E5E09}"/>
          </ac:spMkLst>
        </pc:spChg>
        <pc:spChg chg="mod ord">
          <ac:chgData name="Carlos Isaac Faura" userId="56ea9049b114493b" providerId="Windows Live" clId="Web-{CF856FE3-246F-4E3B-BECC-F015F0C3C725}" dt="2023-07-19T19:27:40.564" v="1913" actId="20577"/>
          <ac:spMkLst>
            <pc:docMk/>
            <pc:sldMk cId="3566646398" sldId="315"/>
            <ac:spMk id="5" creationId="{1B07C49E-AFFC-EC46-8930-E4D428F5F943}"/>
          </ac:spMkLst>
        </pc:spChg>
        <pc:spChg chg="add">
          <ac:chgData name="Carlos Isaac Faura" userId="56ea9049b114493b" providerId="Windows Live" clId="Web-{CF856FE3-246F-4E3B-BECC-F015F0C3C725}" dt="2023-07-19T19:11:38.647" v="1584"/>
          <ac:spMkLst>
            <pc:docMk/>
            <pc:sldMk cId="3566646398" sldId="315"/>
            <ac:spMk id="11" creationId="{743AA782-23D1-4521-8CAD-47662984AA08}"/>
          </ac:spMkLst>
        </pc:spChg>
        <pc:spChg chg="add">
          <ac:chgData name="Carlos Isaac Faura" userId="56ea9049b114493b" providerId="Windows Live" clId="Web-{CF856FE3-246F-4E3B-BECC-F015F0C3C725}" dt="2023-07-19T19:11:38.647" v="1584"/>
          <ac:spMkLst>
            <pc:docMk/>
            <pc:sldMk cId="3566646398" sldId="315"/>
            <ac:spMk id="13" creationId="{650D18FE-0824-4A46-B22C-A86B52E5780A}"/>
          </ac:spMkLst>
        </pc:spChg>
        <pc:graphicFrameChg chg="add mod modGraphic">
          <ac:chgData name="Carlos Isaac Faura" userId="56ea9049b114493b" providerId="Windows Live" clId="Web-{CF856FE3-246F-4E3B-BECC-F015F0C3C725}" dt="2023-07-19T19:11:38.647" v="1584"/>
          <ac:graphicFrameMkLst>
            <pc:docMk/>
            <pc:sldMk cId="3566646398" sldId="315"/>
            <ac:graphicFrameMk id="6" creationId="{2B4533FD-F9AE-E9BF-DD42-D77D521BE641}"/>
          </ac:graphicFrameMkLst>
        </pc:graphicFrameChg>
      </pc:sldChg>
      <pc:sldChg chg="addSp delSp modSp mod setBg">
        <pc:chgData name="Carlos Isaac Faura" userId="56ea9049b114493b" providerId="Windows Live" clId="Web-{CF856FE3-246F-4E3B-BECC-F015F0C3C725}" dt="2023-07-19T19:24:02.480" v="1808" actId="20577"/>
        <pc:sldMkLst>
          <pc:docMk/>
          <pc:sldMk cId="1398439132" sldId="316"/>
        </pc:sldMkLst>
        <pc:spChg chg="mod">
          <ac:chgData name="Carlos Isaac Faura" userId="56ea9049b114493b" providerId="Windows Live" clId="Web-{CF856FE3-246F-4E3B-BECC-F015F0C3C725}" dt="2023-07-19T19:14:02.401" v="1605"/>
          <ac:spMkLst>
            <pc:docMk/>
            <pc:sldMk cId="1398439132" sldId="316"/>
            <ac:spMk id="3" creationId="{964DA114-677C-40D8-8FFA-43531834CFBF}"/>
          </ac:spMkLst>
        </pc:spChg>
        <pc:spChg chg="mod ord">
          <ac:chgData name="Carlos Isaac Faura" userId="56ea9049b114493b" providerId="Windows Live" clId="Web-{CF856FE3-246F-4E3B-BECC-F015F0C3C725}" dt="2023-07-19T19:14:02.401" v="1605"/>
          <ac:spMkLst>
            <pc:docMk/>
            <pc:sldMk cId="1398439132" sldId="316"/>
            <ac:spMk id="4" creationId="{D528596A-0847-664A-9D47-5096383E5E09}"/>
          </ac:spMkLst>
        </pc:spChg>
        <pc:spChg chg="mod ord">
          <ac:chgData name="Carlos Isaac Faura" userId="56ea9049b114493b" providerId="Windows Live" clId="Web-{CF856FE3-246F-4E3B-BECC-F015F0C3C725}" dt="2023-07-19T19:24:02.480" v="1808" actId="20577"/>
          <ac:spMkLst>
            <pc:docMk/>
            <pc:sldMk cId="1398439132" sldId="316"/>
            <ac:spMk id="5" creationId="{1B07C49E-AFFC-EC46-8930-E4D428F5F943}"/>
          </ac:spMkLst>
        </pc:spChg>
        <pc:spChg chg="add del">
          <ac:chgData name="Carlos Isaac Faura" userId="56ea9049b114493b" providerId="Windows Live" clId="Web-{CF856FE3-246F-4E3B-BECC-F015F0C3C725}" dt="2023-07-19T19:16:26.515" v="1669"/>
          <ac:spMkLst>
            <pc:docMk/>
            <pc:sldMk cId="1398439132" sldId="316"/>
            <ac:spMk id="11" creationId="{743AA782-23D1-4521-8CAD-47662984AA08}"/>
          </ac:spMkLst>
        </pc:spChg>
        <pc:spChg chg="add del">
          <ac:chgData name="Carlos Isaac Faura" userId="56ea9049b114493b" providerId="Windows Live" clId="Web-{CF856FE3-246F-4E3B-BECC-F015F0C3C725}" dt="2023-07-19T19:16:26.515" v="1669"/>
          <ac:spMkLst>
            <pc:docMk/>
            <pc:sldMk cId="1398439132" sldId="316"/>
            <ac:spMk id="13" creationId="{650D18FE-0824-4A46-B22C-A86B52E5780A}"/>
          </ac:spMkLst>
        </pc:spChg>
        <pc:spChg chg="add">
          <ac:chgData name="Carlos Isaac Faura" userId="56ea9049b114493b" providerId="Windows Live" clId="Web-{CF856FE3-246F-4E3B-BECC-F015F0C3C725}" dt="2023-07-19T19:16:26.515" v="1669"/>
          <ac:spMkLst>
            <pc:docMk/>
            <pc:sldMk cId="1398439132" sldId="316"/>
            <ac:spMk id="18" creationId="{743AA782-23D1-4521-8CAD-47662984AA08}"/>
          </ac:spMkLst>
        </pc:spChg>
        <pc:spChg chg="add">
          <ac:chgData name="Carlos Isaac Faura" userId="56ea9049b114493b" providerId="Windows Live" clId="Web-{CF856FE3-246F-4E3B-BECC-F015F0C3C725}" dt="2023-07-19T19:16:26.515" v="1669"/>
          <ac:spMkLst>
            <pc:docMk/>
            <pc:sldMk cId="1398439132" sldId="316"/>
            <ac:spMk id="20" creationId="{650D18FE-0824-4A46-B22C-A86B52E5780A}"/>
          </ac:spMkLst>
        </pc:spChg>
        <pc:graphicFrameChg chg="add mod modGraphic">
          <ac:chgData name="Carlos Isaac Faura" userId="56ea9049b114493b" providerId="Windows Live" clId="Web-{CF856FE3-246F-4E3B-BECC-F015F0C3C725}" dt="2023-07-19T19:16:34.437" v="1670"/>
          <ac:graphicFrameMkLst>
            <pc:docMk/>
            <pc:sldMk cId="1398439132" sldId="316"/>
            <ac:graphicFrameMk id="6" creationId="{6BDC1CCB-B9F9-0BB8-87DE-B89C10F5991B}"/>
          </ac:graphicFrameMkLst>
        </pc:graphicFrameChg>
      </pc:sldChg>
      <pc:sldChg chg="addSp delSp modSp mod setBg">
        <pc:chgData name="Carlos Isaac Faura" userId="56ea9049b114493b" providerId="Windows Live" clId="Web-{CF856FE3-246F-4E3B-BECC-F015F0C3C725}" dt="2023-07-19T19:27:27.095" v="1912" actId="20577"/>
        <pc:sldMkLst>
          <pc:docMk/>
          <pc:sldMk cId="3975168428" sldId="317"/>
        </pc:sldMkLst>
        <pc:spChg chg="add del mod">
          <ac:chgData name="Carlos Isaac Faura" userId="56ea9049b114493b" providerId="Windows Live" clId="Web-{CF856FE3-246F-4E3B-BECC-F015F0C3C725}" dt="2023-07-19T19:19:15.082" v="1674"/>
          <ac:spMkLst>
            <pc:docMk/>
            <pc:sldMk cId="3975168428" sldId="317"/>
            <ac:spMk id="2" creationId="{5153BC11-C06C-89BA-37AB-B06E1D5AC278}"/>
          </ac:spMkLst>
        </pc:spChg>
        <pc:spChg chg="mod">
          <ac:chgData name="Carlos Isaac Faura" userId="56ea9049b114493b" providerId="Windows Live" clId="Web-{CF856FE3-246F-4E3B-BECC-F015F0C3C725}" dt="2023-07-19T19:27:27.095" v="1912" actId="20577"/>
          <ac:spMkLst>
            <pc:docMk/>
            <pc:sldMk cId="3975168428" sldId="317"/>
            <ac:spMk id="3" creationId="{04523243-E4D6-45EC-97C8-D44398FB7417}"/>
          </ac:spMkLst>
        </pc:spChg>
        <pc:spChg chg="mod ord">
          <ac:chgData name="Carlos Isaac Faura" userId="56ea9049b114493b" providerId="Windows Live" clId="Web-{CF856FE3-246F-4E3B-BECC-F015F0C3C725}" dt="2023-07-19T19:19:37.910" v="1677"/>
          <ac:spMkLst>
            <pc:docMk/>
            <pc:sldMk cId="3975168428" sldId="317"/>
            <ac:spMk id="4" creationId="{D528596A-0847-664A-9D47-5096383E5E09}"/>
          </ac:spMkLst>
        </pc:spChg>
        <pc:spChg chg="mod ord">
          <ac:chgData name="Carlos Isaac Faura" userId="56ea9049b114493b" providerId="Windows Live" clId="Web-{CF856FE3-246F-4E3B-BECC-F015F0C3C725}" dt="2023-07-19T19:26:53.797" v="1902" actId="20577"/>
          <ac:spMkLst>
            <pc:docMk/>
            <pc:sldMk cId="3975168428" sldId="317"/>
            <ac:spMk id="5" creationId="{1B07C49E-AFFC-EC46-8930-E4D428F5F943}"/>
          </ac:spMkLst>
        </pc:spChg>
        <pc:spChg chg="add del">
          <ac:chgData name="Carlos Isaac Faura" userId="56ea9049b114493b" providerId="Windows Live" clId="Web-{CF856FE3-246F-4E3B-BECC-F015F0C3C725}" dt="2023-07-19T19:21:10.022" v="1680"/>
          <ac:spMkLst>
            <pc:docMk/>
            <pc:sldMk cId="3975168428" sldId="317"/>
            <ac:spMk id="12" creationId="{743AA782-23D1-4521-8CAD-47662984AA08}"/>
          </ac:spMkLst>
        </pc:spChg>
        <pc:spChg chg="add del">
          <ac:chgData name="Carlos Isaac Faura" userId="56ea9049b114493b" providerId="Windows Live" clId="Web-{CF856FE3-246F-4E3B-BECC-F015F0C3C725}" dt="2023-07-19T19:21:10.022" v="1680"/>
          <ac:spMkLst>
            <pc:docMk/>
            <pc:sldMk cId="3975168428" sldId="317"/>
            <ac:spMk id="14" creationId="{650D18FE-0824-4A46-B22C-A86B52E5780A}"/>
          </ac:spMkLst>
        </pc:spChg>
        <pc:spChg chg="add">
          <ac:chgData name="Carlos Isaac Faura" userId="56ea9049b114493b" providerId="Windows Live" clId="Web-{CF856FE3-246F-4E3B-BECC-F015F0C3C725}" dt="2023-07-19T19:21:10.022" v="1680"/>
          <ac:spMkLst>
            <pc:docMk/>
            <pc:sldMk cId="3975168428" sldId="317"/>
            <ac:spMk id="19" creationId="{743AA782-23D1-4521-8CAD-47662984AA08}"/>
          </ac:spMkLst>
        </pc:spChg>
        <pc:spChg chg="add">
          <ac:chgData name="Carlos Isaac Faura" userId="56ea9049b114493b" providerId="Windows Live" clId="Web-{CF856FE3-246F-4E3B-BECC-F015F0C3C725}" dt="2023-07-19T19:21:10.022" v="1680"/>
          <ac:spMkLst>
            <pc:docMk/>
            <pc:sldMk cId="3975168428" sldId="317"/>
            <ac:spMk id="21" creationId="{650D18FE-0824-4A46-B22C-A86B52E5780A}"/>
          </ac:spMkLst>
        </pc:spChg>
        <pc:graphicFrameChg chg="add del mod modGraphic">
          <ac:chgData name="Carlos Isaac Faura" userId="56ea9049b114493b" providerId="Windows Live" clId="Web-{CF856FE3-246F-4E3B-BECC-F015F0C3C725}" dt="2023-07-19T19:21:03.444" v="1678"/>
          <ac:graphicFrameMkLst>
            <pc:docMk/>
            <pc:sldMk cId="3975168428" sldId="317"/>
            <ac:graphicFrameMk id="7" creationId="{38CEE6DE-A981-AC33-CC10-2210AA739310}"/>
          </ac:graphicFrameMkLst>
        </pc:graphicFrameChg>
        <pc:graphicFrameChg chg="add mod modGraphic">
          <ac:chgData name="Carlos Isaac Faura" userId="56ea9049b114493b" providerId="Windows Live" clId="Web-{CF856FE3-246F-4E3B-BECC-F015F0C3C725}" dt="2023-07-19T19:27:04.360" v="1910"/>
          <ac:graphicFrameMkLst>
            <pc:docMk/>
            <pc:sldMk cId="3975168428" sldId="317"/>
            <ac:graphicFrameMk id="9" creationId="{C89DFCD0-66BA-0C86-7EAE-F574B1173B54}"/>
          </ac:graphicFrameMkLst>
        </pc:graphicFrameChg>
      </pc:sldChg>
      <pc:sldChg chg="addSp modSp mod setBg">
        <pc:chgData name="Carlos Isaac Faura" userId="56ea9049b114493b" providerId="Windows Live" clId="Web-{CF856FE3-246F-4E3B-BECC-F015F0C3C725}" dt="2023-07-19T20:07:38.176" v="2751" actId="20577"/>
        <pc:sldMkLst>
          <pc:docMk/>
          <pc:sldMk cId="239597884" sldId="318"/>
        </pc:sldMkLst>
        <pc:spChg chg="mod ord">
          <ac:chgData name="Carlos Isaac Faura" userId="56ea9049b114493b" providerId="Windows Live" clId="Web-{CF856FE3-246F-4E3B-BECC-F015F0C3C725}" dt="2023-07-19T19:58:28.661" v="2456"/>
          <ac:spMkLst>
            <pc:docMk/>
            <pc:sldMk cId="239597884" sldId="318"/>
            <ac:spMk id="3" creationId="{8C82F32A-22A5-0046-9FAC-5295E4FA5A12}"/>
          </ac:spMkLst>
        </pc:spChg>
        <pc:spChg chg="mod ord">
          <ac:chgData name="Carlos Isaac Faura" userId="56ea9049b114493b" providerId="Windows Live" clId="Web-{CF856FE3-246F-4E3B-BECC-F015F0C3C725}" dt="2023-07-19T20:07:38.176" v="2751" actId="20577"/>
          <ac:spMkLst>
            <pc:docMk/>
            <pc:sldMk cId="239597884" sldId="318"/>
            <ac:spMk id="5" creationId="{85D9F803-CDBC-C74C-AF1B-2B5937D1C241}"/>
          </ac:spMkLst>
        </pc:spChg>
        <pc:spChg chg="mod">
          <ac:chgData name="Carlos Isaac Faura" userId="56ea9049b114493b" providerId="Windows Live" clId="Web-{CF856FE3-246F-4E3B-BECC-F015F0C3C725}" dt="2023-07-19T19:58:28.661" v="2456"/>
          <ac:spMkLst>
            <pc:docMk/>
            <pc:sldMk cId="239597884" sldId="318"/>
            <ac:spMk id="8" creationId="{2E0ECA32-E146-40DA-85CD-9677244BC3EC}"/>
          </ac:spMkLst>
        </pc:spChg>
        <pc:spChg chg="add">
          <ac:chgData name="Carlos Isaac Faura" userId="56ea9049b114493b" providerId="Windows Live" clId="Web-{CF856FE3-246F-4E3B-BECC-F015F0C3C725}" dt="2023-07-19T19:58:28.661" v="2456"/>
          <ac:spMkLst>
            <pc:docMk/>
            <pc:sldMk cId="239597884" sldId="318"/>
            <ac:spMk id="13" creationId="{743AA782-23D1-4521-8CAD-47662984AA08}"/>
          </ac:spMkLst>
        </pc:spChg>
        <pc:spChg chg="add">
          <ac:chgData name="Carlos Isaac Faura" userId="56ea9049b114493b" providerId="Windows Live" clId="Web-{CF856FE3-246F-4E3B-BECC-F015F0C3C725}" dt="2023-07-19T19:58:28.661" v="2456"/>
          <ac:spMkLst>
            <pc:docMk/>
            <pc:sldMk cId="239597884" sldId="318"/>
            <ac:spMk id="15" creationId="{71877DBC-BB60-40F0-AC93-2ACDBAAE60CE}"/>
          </ac:spMkLst>
        </pc:spChg>
        <pc:picChg chg="add mod">
          <ac:chgData name="Carlos Isaac Faura" userId="56ea9049b114493b" providerId="Windows Live" clId="Web-{CF856FE3-246F-4E3B-BECC-F015F0C3C725}" dt="2023-07-19T19:58:28.661" v="2456"/>
          <ac:picMkLst>
            <pc:docMk/>
            <pc:sldMk cId="239597884" sldId="318"/>
            <ac:picMk id="2" creationId="{2383BBDC-BB41-507E-6668-D6E48DF82E85}"/>
          </ac:picMkLst>
        </pc:picChg>
      </pc:sldChg>
      <pc:sldChg chg="addSp modSp mod setBg">
        <pc:chgData name="Carlos Isaac Faura" userId="56ea9049b114493b" providerId="Windows Live" clId="Web-{CF856FE3-246F-4E3B-BECC-F015F0C3C725}" dt="2023-07-19T20:07:48.051" v="2753" actId="20577"/>
        <pc:sldMkLst>
          <pc:docMk/>
          <pc:sldMk cId="232499080" sldId="319"/>
        </pc:sldMkLst>
        <pc:spChg chg="mod ord">
          <ac:chgData name="Carlos Isaac Faura" userId="56ea9049b114493b" providerId="Windows Live" clId="Web-{CF856FE3-246F-4E3B-BECC-F015F0C3C725}" dt="2023-07-19T20:06:50.549" v="2747"/>
          <ac:spMkLst>
            <pc:docMk/>
            <pc:sldMk cId="232499080" sldId="319"/>
            <ac:spMk id="3" creationId="{8C82F32A-22A5-0046-9FAC-5295E4FA5A12}"/>
          </ac:spMkLst>
        </pc:spChg>
        <pc:spChg chg="mod ord">
          <ac:chgData name="Carlos Isaac Faura" userId="56ea9049b114493b" providerId="Windows Live" clId="Web-{CF856FE3-246F-4E3B-BECC-F015F0C3C725}" dt="2023-07-19T20:07:48.051" v="2753" actId="20577"/>
          <ac:spMkLst>
            <pc:docMk/>
            <pc:sldMk cId="232499080" sldId="319"/>
            <ac:spMk id="5" creationId="{85D9F803-CDBC-C74C-AF1B-2B5937D1C241}"/>
          </ac:spMkLst>
        </pc:spChg>
        <pc:spChg chg="mod">
          <ac:chgData name="Carlos Isaac Faura" userId="56ea9049b114493b" providerId="Windows Live" clId="Web-{CF856FE3-246F-4E3B-BECC-F015F0C3C725}" dt="2023-07-19T20:07:15.800" v="2750" actId="20577"/>
          <ac:spMkLst>
            <pc:docMk/>
            <pc:sldMk cId="232499080" sldId="319"/>
            <ac:spMk id="8" creationId="{34C97452-C78A-4701-B8AB-ABFE63D5BEDE}"/>
          </ac:spMkLst>
        </pc:spChg>
        <pc:spChg chg="add">
          <ac:chgData name="Carlos Isaac Faura" userId="56ea9049b114493b" providerId="Windows Live" clId="Web-{CF856FE3-246F-4E3B-BECC-F015F0C3C725}" dt="2023-07-19T20:06:50.549" v="2747"/>
          <ac:spMkLst>
            <pc:docMk/>
            <pc:sldMk cId="232499080" sldId="319"/>
            <ac:spMk id="13" creationId="{743AA782-23D1-4521-8CAD-47662984AA08}"/>
          </ac:spMkLst>
        </pc:spChg>
        <pc:spChg chg="add">
          <ac:chgData name="Carlos Isaac Faura" userId="56ea9049b114493b" providerId="Windows Live" clId="Web-{CF856FE3-246F-4E3B-BECC-F015F0C3C725}" dt="2023-07-19T20:06:50.549" v="2747"/>
          <ac:spMkLst>
            <pc:docMk/>
            <pc:sldMk cId="232499080" sldId="319"/>
            <ac:spMk id="15" creationId="{71877DBC-BB60-40F0-AC93-2ACDBAAE60CE}"/>
          </ac:spMkLst>
        </pc:spChg>
        <pc:picChg chg="add mod">
          <ac:chgData name="Carlos Isaac Faura" userId="56ea9049b114493b" providerId="Windows Live" clId="Web-{CF856FE3-246F-4E3B-BECC-F015F0C3C725}" dt="2023-07-19T20:06:50.549" v="2747"/>
          <ac:picMkLst>
            <pc:docMk/>
            <pc:sldMk cId="232499080" sldId="319"/>
            <ac:picMk id="2" creationId="{6A19DE68-2200-66E0-AEEE-97558D9CED3C}"/>
          </ac:picMkLst>
        </pc:picChg>
      </pc:sldChg>
      <pc:sldChg chg="addSp modSp mod setBg">
        <pc:chgData name="Carlos Isaac Faura" userId="56ea9049b114493b" providerId="Windows Live" clId="Web-{CF856FE3-246F-4E3B-BECC-F015F0C3C725}" dt="2023-07-19T22:19:20.422" v="3305" actId="20577"/>
        <pc:sldMkLst>
          <pc:docMk/>
          <pc:sldMk cId="3645034231" sldId="320"/>
        </pc:sldMkLst>
        <pc:spChg chg="mod ord">
          <ac:chgData name="Carlos Isaac Faura" userId="56ea9049b114493b" providerId="Windows Live" clId="Web-{CF856FE3-246F-4E3B-BECC-F015F0C3C725}" dt="2023-07-19T22:17:47.638" v="3297"/>
          <ac:spMkLst>
            <pc:docMk/>
            <pc:sldMk cId="3645034231" sldId="320"/>
            <ac:spMk id="4" creationId="{336C985E-BCEF-DD49-BB47-C4649A79F0D8}"/>
          </ac:spMkLst>
        </pc:spChg>
        <pc:spChg chg="mod ord">
          <ac:chgData name="Carlos Isaac Faura" userId="56ea9049b114493b" providerId="Windows Live" clId="Web-{CF856FE3-246F-4E3B-BECC-F015F0C3C725}" dt="2023-07-19T22:19:20.422" v="3305" actId="20577"/>
          <ac:spMkLst>
            <pc:docMk/>
            <pc:sldMk cId="3645034231" sldId="320"/>
            <ac:spMk id="5" creationId="{1B07C49E-AFFC-EC46-8930-E4D428F5F943}"/>
          </ac:spMkLst>
        </pc:spChg>
        <pc:spChg chg="mod">
          <ac:chgData name="Carlos Isaac Faura" userId="56ea9049b114493b" providerId="Windows Live" clId="Web-{CF856FE3-246F-4E3B-BECC-F015F0C3C725}" dt="2023-07-19T22:17:47.638" v="3297"/>
          <ac:spMkLst>
            <pc:docMk/>
            <pc:sldMk cId="3645034231" sldId="320"/>
            <ac:spMk id="9" creationId="{533106AC-60D7-46AE-8E64-7B84ABDBD099}"/>
          </ac:spMkLst>
        </pc:spChg>
        <pc:spChg chg="add">
          <ac:chgData name="Carlos Isaac Faura" userId="56ea9049b114493b" providerId="Windows Live" clId="Web-{CF856FE3-246F-4E3B-BECC-F015F0C3C725}" dt="2023-07-19T22:17:47.638" v="3297"/>
          <ac:spMkLst>
            <pc:docMk/>
            <pc:sldMk cId="3645034231" sldId="320"/>
            <ac:spMk id="14" creationId="{2B97F24A-32CE-4C1C-A50D-3016B394DCFB}"/>
          </ac:spMkLst>
        </pc:spChg>
        <pc:spChg chg="add">
          <ac:chgData name="Carlos Isaac Faura" userId="56ea9049b114493b" providerId="Windows Live" clId="Web-{CF856FE3-246F-4E3B-BECC-F015F0C3C725}" dt="2023-07-19T22:17:47.638" v="3297"/>
          <ac:spMkLst>
            <pc:docMk/>
            <pc:sldMk cId="3645034231" sldId="320"/>
            <ac:spMk id="16" creationId="{CD8B4F24-440B-49E9-B85D-733523DC064B}"/>
          </ac:spMkLst>
        </pc:spChg>
        <pc:picChg chg="add mod">
          <ac:chgData name="Carlos Isaac Faura" userId="56ea9049b114493b" providerId="Windows Live" clId="Web-{CF856FE3-246F-4E3B-BECC-F015F0C3C725}" dt="2023-07-19T22:17:47.638" v="3297"/>
          <ac:picMkLst>
            <pc:docMk/>
            <pc:sldMk cId="3645034231" sldId="320"/>
            <ac:picMk id="2" creationId="{E1248429-BF80-CD9B-DC7D-DBAC8E0E872B}"/>
          </ac:picMkLst>
        </pc:picChg>
      </pc:sldChg>
      <pc:sldChg chg="addSp modSp mod setBg">
        <pc:chgData name="Carlos Isaac Faura" userId="56ea9049b114493b" providerId="Windows Live" clId="Web-{CF856FE3-246F-4E3B-BECC-F015F0C3C725}" dt="2023-07-19T20:19:00.444" v="2782" actId="20577"/>
        <pc:sldMkLst>
          <pc:docMk/>
          <pc:sldMk cId="700132931" sldId="322"/>
        </pc:sldMkLst>
        <pc:spChg chg="mod ord">
          <ac:chgData name="Carlos Isaac Faura" userId="56ea9049b114493b" providerId="Windows Live" clId="Web-{CF856FE3-246F-4E3B-BECC-F015F0C3C725}" dt="2023-07-19T20:18:30.584" v="2779"/>
          <ac:spMkLst>
            <pc:docMk/>
            <pc:sldMk cId="700132931" sldId="322"/>
            <ac:spMk id="3" creationId="{8C82F32A-22A5-0046-9FAC-5295E4FA5A12}"/>
          </ac:spMkLst>
        </pc:spChg>
        <pc:spChg chg="mod ord">
          <ac:chgData name="Carlos Isaac Faura" userId="56ea9049b114493b" providerId="Windows Live" clId="Web-{CF856FE3-246F-4E3B-BECC-F015F0C3C725}" dt="2023-07-19T20:19:00.444" v="2782" actId="20577"/>
          <ac:spMkLst>
            <pc:docMk/>
            <pc:sldMk cId="700132931" sldId="322"/>
            <ac:spMk id="5" creationId="{85D9F803-CDBC-C74C-AF1B-2B5937D1C241}"/>
          </ac:spMkLst>
        </pc:spChg>
        <pc:spChg chg="mod">
          <ac:chgData name="Carlos Isaac Faura" userId="56ea9049b114493b" providerId="Windows Live" clId="Web-{CF856FE3-246F-4E3B-BECC-F015F0C3C725}" dt="2023-07-19T20:18:30.584" v="2779"/>
          <ac:spMkLst>
            <pc:docMk/>
            <pc:sldMk cId="700132931" sldId="322"/>
            <ac:spMk id="8" creationId="{9456A072-47A6-4424-9ABE-F398119040DD}"/>
          </ac:spMkLst>
        </pc:spChg>
        <pc:spChg chg="add">
          <ac:chgData name="Carlos Isaac Faura" userId="56ea9049b114493b" providerId="Windows Live" clId="Web-{CF856FE3-246F-4E3B-BECC-F015F0C3C725}" dt="2023-07-19T20:18:30.584" v="2779"/>
          <ac:spMkLst>
            <pc:docMk/>
            <pc:sldMk cId="700132931" sldId="322"/>
            <ac:spMk id="13" creationId="{2550BE34-C2B8-49B8-8519-67A8CAD51AE9}"/>
          </ac:spMkLst>
        </pc:spChg>
        <pc:spChg chg="add">
          <ac:chgData name="Carlos Isaac Faura" userId="56ea9049b114493b" providerId="Windows Live" clId="Web-{CF856FE3-246F-4E3B-BECC-F015F0C3C725}" dt="2023-07-19T20:18:30.584" v="2779"/>
          <ac:spMkLst>
            <pc:docMk/>
            <pc:sldMk cId="700132931" sldId="322"/>
            <ac:spMk id="15" creationId="{A7457DD9-5A45-400A-AB4B-4B4EDECA25F1}"/>
          </ac:spMkLst>
        </pc:spChg>
        <pc:spChg chg="add">
          <ac:chgData name="Carlos Isaac Faura" userId="56ea9049b114493b" providerId="Windows Live" clId="Web-{CF856FE3-246F-4E3B-BECC-F015F0C3C725}" dt="2023-07-19T20:18:30.584" v="2779"/>
          <ac:spMkLst>
            <pc:docMk/>
            <pc:sldMk cId="700132931" sldId="322"/>
            <ac:spMk id="17" creationId="{441CF7D6-A660-431A-B0BB-140A0D5556B6}"/>
          </ac:spMkLst>
        </pc:spChg>
        <pc:spChg chg="add">
          <ac:chgData name="Carlos Isaac Faura" userId="56ea9049b114493b" providerId="Windows Live" clId="Web-{CF856FE3-246F-4E3B-BECC-F015F0C3C725}" dt="2023-07-19T20:18:30.584" v="2779"/>
          <ac:spMkLst>
            <pc:docMk/>
            <pc:sldMk cId="700132931" sldId="322"/>
            <ac:spMk id="19" creationId="{0570A85B-3810-4F95-97B0-CBF4CCDB381C}"/>
          </ac:spMkLst>
        </pc:spChg>
        <pc:picChg chg="add mod">
          <ac:chgData name="Carlos Isaac Faura" userId="56ea9049b114493b" providerId="Windows Live" clId="Web-{CF856FE3-246F-4E3B-BECC-F015F0C3C725}" dt="2023-07-19T20:18:30.584" v="2779"/>
          <ac:picMkLst>
            <pc:docMk/>
            <pc:sldMk cId="700132931" sldId="322"/>
            <ac:picMk id="2" creationId="{40BCC4ED-434D-A9A8-248B-BC48203BF2AC}"/>
          </ac:picMkLst>
        </pc:picChg>
      </pc:sldChg>
      <pc:sldChg chg="addSp delSp modSp mod setBg">
        <pc:chgData name="Carlos Isaac Faura" userId="56ea9049b114493b" providerId="Windows Live" clId="Web-{CF856FE3-246F-4E3B-BECC-F015F0C3C725}" dt="2023-07-19T22:19:48.829" v="3310" actId="20577"/>
        <pc:sldMkLst>
          <pc:docMk/>
          <pc:sldMk cId="1866160706" sldId="323"/>
        </pc:sldMkLst>
        <pc:spChg chg="mod ord">
          <ac:chgData name="Carlos Isaac Faura" userId="56ea9049b114493b" providerId="Windows Live" clId="Web-{CF856FE3-246F-4E3B-BECC-F015F0C3C725}" dt="2023-07-19T21:16:36.334" v="2911"/>
          <ac:spMkLst>
            <pc:docMk/>
            <pc:sldMk cId="1866160706" sldId="323"/>
            <ac:spMk id="3" creationId="{8C82F32A-22A5-0046-9FAC-5295E4FA5A12}"/>
          </ac:spMkLst>
        </pc:spChg>
        <pc:spChg chg="mod ord">
          <ac:chgData name="Carlos Isaac Faura" userId="56ea9049b114493b" providerId="Windows Live" clId="Web-{CF856FE3-246F-4E3B-BECC-F015F0C3C725}" dt="2023-07-19T22:19:48.829" v="3310" actId="20577"/>
          <ac:spMkLst>
            <pc:docMk/>
            <pc:sldMk cId="1866160706" sldId="323"/>
            <ac:spMk id="5" creationId="{85D9F803-CDBC-C74C-AF1B-2B5937D1C241}"/>
          </ac:spMkLst>
        </pc:spChg>
        <pc:spChg chg="mod">
          <ac:chgData name="Carlos Isaac Faura" userId="56ea9049b114493b" providerId="Windows Live" clId="Web-{CF856FE3-246F-4E3B-BECC-F015F0C3C725}" dt="2023-07-19T21:16:36.334" v="2911"/>
          <ac:spMkLst>
            <pc:docMk/>
            <pc:sldMk cId="1866160706" sldId="323"/>
            <ac:spMk id="8" creationId="{4EF94599-779E-457E-B57B-6063EBF7A840}"/>
          </ac:spMkLst>
        </pc:spChg>
        <pc:spChg chg="add del">
          <ac:chgData name="Carlos Isaac Faura" userId="56ea9049b114493b" providerId="Windows Live" clId="Web-{CF856FE3-246F-4E3B-BECC-F015F0C3C725}" dt="2023-07-19T21:16:36.334" v="2911"/>
          <ac:spMkLst>
            <pc:docMk/>
            <pc:sldMk cId="1866160706" sldId="323"/>
            <ac:spMk id="13" creationId="{743AA782-23D1-4521-8CAD-47662984AA08}"/>
          </ac:spMkLst>
        </pc:spChg>
        <pc:spChg chg="add del">
          <ac:chgData name="Carlos Isaac Faura" userId="56ea9049b114493b" providerId="Windows Live" clId="Web-{CF856FE3-246F-4E3B-BECC-F015F0C3C725}" dt="2023-07-19T21:16:36.334" v="2911"/>
          <ac:spMkLst>
            <pc:docMk/>
            <pc:sldMk cId="1866160706" sldId="323"/>
            <ac:spMk id="15" creationId="{71877DBC-BB60-40F0-AC93-2ACDBAAE60CE}"/>
          </ac:spMkLst>
        </pc:spChg>
        <pc:spChg chg="add">
          <ac:chgData name="Carlos Isaac Faura" userId="56ea9049b114493b" providerId="Windows Live" clId="Web-{CF856FE3-246F-4E3B-BECC-F015F0C3C725}" dt="2023-07-19T21:16:36.334" v="2911"/>
          <ac:spMkLst>
            <pc:docMk/>
            <pc:sldMk cId="1866160706" sldId="323"/>
            <ac:spMk id="20" creationId="{45D37F4E-DDB4-456B-97E0-9937730A039F}"/>
          </ac:spMkLst>
        </pc:spChg>
        <pc:spChg chg="add">
          <ac:chgData name="Carlos Isaac Faura" userId="56ea9049b114493b" providerId="Windows Live" clId="Web-{CF856FE3-246F-4E3B-BECC-F015F0C3C725}" dt="2023-07-19T21:16:36.334" v="2911"/>
          <ac:spMkLst>
            <pc:docMk/>
            <pc:sldMk cId="1866160706" sldId="323"/>
            <ac:spMk id="22" creationId="{B2DD41CD-8F47-4F56-AD12-4E2FF7696987}"/>
          </ac:spMkLst>
        </pc:spChg>
        <pc:picChg chg="add del mod">
          <ac:chgData name="Carlos Isaac Faura" userId="56ea9049b114493b" providerId="Windows Live" clId="Web-{CF856FE3-246F-4E3B-BECC-F015F0C3C725}" dt="2023-07-19T21:16:41.084" v="2912"/>
          <ac:picMkLst>
            <pc:docMk/>
            <pc:sldMk cId="1866160706" sldId="323"/>
            <ac:picMk id="2" creationId="{E0B63662-1064-847F-A577-F25CBE2F6031}"/>
          </ac:picMkLst>
        </pc:picChg>
        <pc:picChg chg="add del mod">
          <ac:chgData name="Carlos Isaac Faura" userId="56ea9049b114493b" providerId="Windows Live" clId="Web-{CF856FE3-246F-4E3B-BECC-F015F0C3C725}" dt="2023-07-19T21:17:16.100" v="2916"/>
          <ac:picMkLst>
            <pc:docMk/>
            <pc:sldMk cId="1866160706" sldId="323"/>
            <ac:picMk id="4" creationId="{B12AE13F-1F44-E043-73D7-6DAF606C3B9F}"/>
          </ac:picMkLst>
        </pc:picChg>
        <pc:picChg chg="add mod">
          <ac:chgData name="Carlos Isaac Faura" userId="56ea9049b114493b" providerId="Windows Live" clId="Web-{CF856FE3-246F-4E3B-BECC-F015F0C3C725}" dt="2023-07-19T21:17:44.367" v="2924" actId="1076"/>
          <ac:picMkLst>
            <pc:docMk/>
            <pc:sldMk cId="1866160706" sldId="323"/>
            <ac:picMk id="6" creationId="{6F43CB24-5076-C620-FD23-1390B2377C05}"/>
          </ac:picMkLst>
        </pc:picChg>
      </pc:sldChg>
      <pc:sldChg chg="addSp delSp modSp mod setBg">
        <pc:chgData name="Carlos Isaac Faura" userId="56ea9049b114493b" providerId="Windows Live" clId="Web-{CF856FE3-246F-4E3B-BECC-F015F0C3C725}" dt="2023-07-19T22:19:41.141" v="3309" actId="20577"/>
        <pc:sldMkLst>
          <pc:docMk/>
          <pc:sldMk cId="252359608" sldId="324"/>
        </pc:sldMkLst>
        <pc:spChg chg="mod ord">
          <ac:chgData name="Carlos Isaac Faura" userId="56ea9049b114493b" providerId="Windows Live" clId="Web-{CF856FE3-246F-4E3B-BECC-F015F0C3C725}" dt="2023-07-19T21:28:05.634" v="3182"/>
          <ac:spMkLst>
            <pc:docMk/>
            <pc:sldMk cId="252359608" sldId="324"/>
            <ac:spMk id="3" creationId="{8C82F32A-22A5-0046-9FAC-5295E4FA5A12}"/>
          </ac:spMkLst>
        </pc:spChg>
        <pc:spChg chg="mod ord">
          <ac:chgData name="Carlos Isaac Faura" userId="56ea9049b114493b" providerId="Windows Live" clId="Web-{CF856FE3-246F-4E3B-BECC-F015F0C3C725}" dt="2023-07-19T22:19:32.359" v="3307" actId="20577"/>
          <ac:spMkLst>
            <pc:docMk/>
            <pc:sldMk cId="252359608" sldId="324"/>
            <ac:spMk id="5" creationId="{85D9F803-CDBC-C74C-AF1B-2B5937D1C241}"/>
          </ac:spMkLst>
        </pc:spChg>
        <pc:spChg chg="mod">
          <ac:chgData name="Carlos Isaac Faura" userId="56ea9049b114493b" providerId="Windows Live" clId="Web-{CF856FE3-246F-4E3B-BECC-F015F0C3C725}" dt="2023-07-19T22:19:41.141" v="3309" actId="20577"/>
          <ac:spMkLst>
            <pc:docMk/>
            <pc:sldMk cId="252359608" sldId="324"/>
            <ac:spMk id="12" creationId="{4D271BF5-BAA1-4CEB-A575-76A097FABBBA}"/>
          </ac:spMkLst>
        </pc:spChg>
        <pc:spChg chg="add del">
          <ac:chgData name="Carlos Isaac Faura" userId="56ea9049b114493b" providerId="Windows Live" clId="Web-{CF856FE3-246F-4E3B-BECC-F015F0C3C725}" dt="2023-07-19T21:28:15.931" v="3184"/>
          <ac:spMkLst>
            <pc:docMk/>
            <pc:sldMk cId="252359608" sldId="324"/>
            <ac:spMk id="17" creationId="{743AA782-23D1-4521-8CAD-47662984AA08}"/>
          </ac:spMkLst>
        </pc:spChg>
        <pc:spChg chg="add del">
          <ac:chgData name="Carlos Isaac Faura" userId="56ea9049b114493b" providerId="Windows Live" clId="Web-{CF856FE3-246F-4E3B-BECC-F015F0C3C725}" dt="2023-07-19T21:28:15.931" v="3184"/>
          <ac:spMkLst>
            <pc:docMk/>
            <pc:sldMk cId="252359608" sldId="324"/>
            <ac:spMk id="19" creationId="{71877DBC-BB60-40F0-AC93-2ACDBAAE60CE}"/>
          </ac:spMkLst>
        </pc:spChg>
        <pc:spChg chg="add">
          <ac:chgData name="Carlos Isaac Faura" userId="56ea9049b114493b" providerId="Windows Live" clId="Web-{CF856FE3-246F-4E3B-BECC-F015F0C3C725}" dt="2023-07-19T21:28:15.931" v="3184"/>
          <ac:spMkLst>
            <pc:docMk/>
            <pc:sldMk cId="252359608" sldId="324"/>
            <ac:spMk id="24" creationId="{32AEEBC8-9D30-42EF-95F2-386C2653FBF0}"/>
          </ac:spMkLst>
        </pc:spChg>
        <pc:spChg chg="add">
          <ac:chgData name="Carlos Isaac Faura" userId="56ea9049b114493b" providerId="Windows Live" clId="Web-{CF856FE3-246F-4E3B-BECC-F015F0C3C725}" dt="2023-07-19T21:28:15.931" v="3184"/>
          <ac:spMkLst>
            <pc:docMk/>
            <pc:sldMk cId="252359608" sldId="324"/>
            <ac:spMk id="26" creationId="{2E92FA66-67D7-4CB4-94D3-E643A9AD4757}"/>
          </ac:spMkLst>
        </pc:spChg>
        <pc:picChg chg="add del mod">
          <ac:chgData name="Carlos Isaac Faura" userId="56ea9049b114493b" providerId="Windows Live" clId="Web-{CF856FE3-246F-4E3B-BECC-F015F0C3C725}" dt="2023-07-19T21:22:20.093" v="2930"/>
          <ac:picMkLst>
            <pc:docMk/>
            <pc:sldMk cId="252359608" sldId="324"/>
            <ac:picMk id="2" creationId="{970E3300-D091-3E26-FF9F-051CF18304FF}"/>
          </ac:picMkLst>
        </pc:picChg>
        <pc:picChg chg="add del mod">
          <ac:chgData name="Carlos Isaac Faura" userId="56ea9049b114493b" providerId="Windows Live" clId="Web-{CF856FE3-246F-4E3B-BECC-F015F0C3C725}" dt="2023-07-19T21:26:22.365" v="3131"/>
          <ac:picMkLst>
            <pc:docMk/>
            <pc:sldMk cId="252359608" sldId="324"/>
            <ac:picMk id="4" creationId="{F6E6F02E-A79E-FC94-1D45-B211FDAD2C05}"/>
          </ac:picMkLst>
        </pc:picChg>
        <pc:picChg chg="add mod">
          <ac:chgData name="Carlos Isaac Faura" userId="56ea9049b114493b" providerId="Windows Live" clId="Web-{CF856FE3-246F-4E3B-BECC-F015F0C3C725}" dt="2023-07-19T21:28:15.931" v="3184"/>
          <ac:picMkLst>
            <pc:docMk/>
            <pc:sldMk cId="252359608" sldId="324"/>
            <ac:picMk id="6" creationId="{6E2D8A70-C7E4-C2D1-442B-8C943064E5BF}"/>
          </ac:picMkLst>
        </pc:picChg>
      </pc:sldChg>
      <pc:sldChg chg="addSp modSp mod setBg">
        <pc:chgData name="Carlos Isaac Faura" userId="56ea9049b114493b" providerId="Windows Live" clId="Web-{CF856FE3-246F-4E3B-BECC-F015F0C3C725}" dt="2023-07-19T19:39:25.036" v="2079"/>
        <pc:sldMkLst>
          <pc:docMk/>
          <pc:sldMk cId="724038033" sldId="330"/>
        </pc:sldMkLst>
        <pc:spChg chg="mod ord">
          <ac:chgData name="Carlos Isaac Faura" userId="56ea9049b114493b" providerId="Windows Live" clId="Web-{CF856FE3-246F-4E3B-BECC-F015F0C3C725}" dt="2023-07-19T19:39:25.036" v="2079"/>
          <ac:spMkLst>
            <pc:docMk/>
            <pc:sldMk cId="724038033" sldId="330"/>
            <ac:spMk id="4" creationId="{E2403FD9-22AB-4833-9FE0-E1E67C96862D}"/>
          </ac:spMkLst>
        </pc:spChg>
        <pc:spChg chg="mod ord">
          <ac:chgData name="Carlos Isaac Faura" userId="56ea9049b114493b" providerId="Windows Live" clId="Web-{CF856FE3-246F-4E3B-BECC-F015F0C3C725}" dt="2023-07-19T19:39:25.036" v="2079"/>
          <ac:spMkLst>
            <pc:docMk/>
            <pc:sldMk cId="724038033" sldId="330"/>
            <ac:spMk id="10" creationId="{79EF1473-3ADD-43F1-A495-57AAB7FD902F}"/>
          </ac:spMkLst>
        </pc:spChg>
        <pc:spChg chg="mod">
          <ac:chgData name="Carlos Isaac Faura" userId="56ea9049b114493b" providerId="Windows Live" clId="Web-{CF856FE3-246F-4E3B-BECC-F015F0C3C725}" dt="2023-07-19T19:39:25.036" v="2079"/>
          <ac:spMkLst>
            <pc:docMk/>
            <pc:sldMk cId="724038033" sldId="330"/>
            <ac:spMk id="19" creationId="{6CA66F18-AF00-434A-AB3C-61097BEAE5FA}"/>
          </ac:spMkLst>
        </pc:spChg>
        <pc:spChg chg="add">
          <ac:chgData name="Carlos Isaac Faura" userId="56ea9049b114493b" providerId="Windows Live" clId="Web-{CF856FE3-246F-4E3B-BECC-F015F0C3C725}" dt="2023-07-19T19:39:25.036" v="2079"/>
          <ac:spMkLst>
            <pc:docMk/>
            <pc:sldMk cId="724038033" sldId="330"/>
            <ac:spMk id="24" creationId="{100EDD19-6802-4EC3-95CE-CFFAB042CFD6}"/>
          </ac:spMkLst>
        </pc:spChg>
        <pc:spChg chg="add">
          <ac:chgData name="Carlos Isaac Faura" userId="56ea9049b114493b" providerId="Windows Live" clId="Web-{CF856FE3-246F-4E3B-BECC-F015F0C3C725}" dt="2023-07-19T19:39:25.036" v="2079"/>
          <ac:spMkLst>
            <pc:docMk/>
            <pc:sldMk cId="724038033" sldId="330"/>
            <ac:spMk id="26" creationId="{DB17E863-922E-4C26-BD64-E8FD41D28661}"/>
          </ac:spMkLst>
        </pc:spChg>
      </pc:sldChg>
      <pc:sldChg chg="addSp delSp modSp mod setBg">
        <pc:chgData name="Carlos Isaac Faura" userId="56ea9049b114493b" providerId="Windows Live" clId="Web-{CF856FE3-246F-4E3B-BECC-F015F0C3C725}" dt="2023-07-19T19:39:15.598" v="2078" actId="1076"/>
        <pc:sldMkLst>
          <pc:docMk/>
          <pc:sldMk cId="1980221439" sldId="331"/>
        </pc:sldMkLst>
        <pc:spChg chg="mod ord">
          <ac:chgData name="Carlos Isaac Faura" userId="56ea9049b114493b" providerId="Windows Live" clId="Web-{CF856FE3-246F-4E3B-BECC-F015F0C3C725}" dt="2023-07-19T19:37:28.892" v="2059"/>
          <ac:spMkLst>
            <pc:docMk/>
            <pc:sldMk cId="1980221439" sldId="331"/>
            <ac:spMk id="4" creationId="{E2403FD9-22AB-4833-9FE0-E1E67C96862D}"/>
          </ac:spMkLst>
        </pc:spChg>
        <pc:spChg chg="mod ord">
          <ac:chgData name="Carlos Isaac Faura" userId="56ea9049b114493b" providerId="Windows Live" clId="Web-{CF856FE3-246F-4E3B-BECC-F015F0C3C725}" dt="2023-07-19T19:39:15.598" v="2078" actId="1076"/>
          <ac:spMkLst>
            <pc:docMk/>
            <pc:sldMk cId="1980221439" sldId="331"/>
            <ac:spMk id="10" creationId="{79EF1473-3ADD-43F1-A495-57AAB7FD902F}"/>
          </ac:spMkLst>
        </pc:spChg>
        <pc:spChg chg="mod">
          <ac:chgData name="Carlos Isaac Faura" userId="56ea9049b114493b" providerId="Windows Live" clId="Web-{CF856FE3-246F-4E3B-BECC-F015F0C3C725}" dt="2023-07-19T19:38:24.988" v="2072"/>
          <ac:spMkLst>
            <pc:docMk/>
            <pc:sldMk cId="1980221439" sldId="331"/>
            <ac:spMk id="19" creationId="{6CA66F18-AF00-434A-AB3C-61097BEAE5FA}"/>
          </ac:spMkLst>
        </pc:spChg>
        <pc:spChg chg="add">
          <ac:chgData name="Carlos Isaac Faura" userId="56ea9049b114493b" providerId="Windows Live" clId="Web-{CF856FE3-246F-4E3B-BECC-F015F0C3C725}" dt="2023-07-19T19:38:24.988" v="2072"/>
          <ac:spMkLst>
            <pc:docMk/>
            <pc:sldMk cId="1980221439" sldId="331"/>
            <ac:spMk id="30" creationId="{04812C46-200A-4DEB-A05E-3ED6C68C2387}"/>
          </ac:spMkLst>
        </pc:spChg>
        <pc:spChg chg="add">
          <ac:chgData name="Carlos Isaac Faura" userId="56ea9049b114493b" providerId="Windows Live" clId="Web-{CF856FE3-246F-4E3B-BECC-F015F0C3C725}" dt="2023-07-19T19:38:24.988" v="2072"/>
          <ac:spMkLst>
            <pc:docMk/>
            <pc:sldMk cId="1980221439" sldId="331"/>
            <ac:spMk id="32" creationId="{D1EA859B-E555-4109-94F3-6700E046E008}"/>
          </ac:spMkLst>
        </pc:spChg>
        <pc:picChg chg="add mod ord">
          <ac:chgData name="Carlos Isaac Faura" userId="56ea9049b114493b" providerId="Windows Live" clId="Web-{CF856FE3-246F-4E3B-BECC-F015F0C3C725}" dt="2023-07-19T19:38:36.254" v="2073" actId="14100"/>
          <ac:picMkLst>
            <pc:docMk/>
            <pc:sldMk cId="1980221439" sldId="331"/>
            <ac:picMk id="21" creationId="{2AF707C9-F39F-34A9-4804-DD0549AF201C}"/>
          </ac:picMkLst>
        </pc:picChg>
        <pc:cxnChg chg="add del">
          <ac:chgData name="Carlos Isaac Faura" userId="56ea9049b114493b" providerId="Windows Live" clId="Web-{CF856FE3-246F-4E3B-BECC-F015F0C3C725}" dt="2023-07-19T19:38:24.988" v="2072"/>
          <ac:cxnSpMkLst>
            <pc:docMk/>
            <pc:sldMk cId="1980221439" sldId="331"/>
            <ac:cxnSpMk id="25" creationId="{1503BFE4-729B-D9D0-C17B-501E6AF1127A}"/>
          </ac:cxnSpMkLst>
        </pc:cxnChg>
      </pc:sldChg>
      <pc:sldChg chg="addSp delSp modSp mod setBg">
        <pc:chgData name="Carlos Isaac Faura" userId="56ea9049b114493b" providerId="Windows Live" clId="Web-{CF856FE3-246F-4E3B-BECC-F015F0C3C725}" dt="2023-07-18T14:34:20.811" v="35"/>
        <pc:sldMkLst>
          <pc:docMk/>
          <pc:sldMk cId="2560061391" sldId="332"/>
        </pc:sldMkLst>
        <pc:spChg chg="add del mod">
          <ac:chgData name="Carlos Isaac Faura" userId="56ea9049b114493b" providerId="Windows Live" clId="Web-{CF856FE3-246F-4E3B-BECC-F015F0C3C725}" dt="2023-07-18T14:31:26.276" v="3"/>
          <ac:spMkLst>
            <pc:docMk/>
            <pc:sldMk cId="2560061391" sldId="332"/>
            <ac:spMk id="2" creationId="{D51C04C6-E232-11D5-A536-8A7F75CA49C2}"/>
          </ac:spMkLst>
        </pc:spChg>
        <pc:spChg chg="mod ord">
          <ac:chgData name="Carlos Isaac Faura" userId="56ea9049b114493b" providerId="Windows Live" clId="Web-{CF856FE3-246F-4E3B-BECC-F015F0C3C725}" dt="2023-07-18T14:34:20.764" v="34"/>
          <ac:spMkLst>
            <pc:docMk/>
            <pc:sldMk cId="2560061391" sldId="332"/>
            <ac:spMk id="4" creationId="{E2403FD9-22AB-4833-9FE0-E1E67C96862D}"/>
          </ac:spMkLst>
        </pc:spChg>
        <pc:spChg chg="add del mod">
          <ac:chgData name="Carlos Isaac Faura" userId="56ea9049b114493b" providerId="Windows Live" clId="Web-{CF856FE3-246F-4E3B-BECC-F015F0C3C725}" dt="2023-07-18T14:34:20.811" v="35"/>
          <ac:spMkLst>
            <pc:docMk/>
            <pc:sldMk cId="2560061391" sldId="332"/>
            <ac:spMk id="5" creationId="{8E999A1B-8752-489F-A63B-EA2F60186B52}"/>
          </ac:spMkLst>
        </pc:spChg>
        <pc:spChg chg="mod">
          <ac:chgData name="Carlos Isaac Faura" userId="56ea9049b114493b" providerId="Windows Live" clId="Web-{CF856FE3-246F-4E3B-BECC-F015F0C3C725}" dt="2023-07-18T14:34:20.764" v="34"/>
          <ac:spMkLst>
            <pc:docMk/>
            <pc:sldMk cId="2560061391" sldId="332"/>
            <ac:spMk id="19" creationId="{6CA66F18-AF00-434A-AB3C-61097BEAE5FA}"/>
          </ac:spMkLst>
        </pc:spChg>
        <pc:spChg chg="add del">
          <ac:chgData name="Carlos Isaac Faura" userId="56ea9049b114493b" providerId="Windows Live" clId="Web-{CF856FE3-246F-4E3B-BECC-F015F0C3C725}" dt="2023-07-18T14:33:53.014" v="26"/>
          <ac:spMkLst>
            <pc:docMk/>
            <pc:sldMk cId="2560061391" sldId="332"/>
            <ac:spMk id="24" creationId="{1B15ED52-F352-441B-82BF-E0EA34836D08}"/>
          </ac:spMkLst>
        </pc:spChg>
        <pc:spChg chg="add del">
          <ac:chgData name="Carlos Isaac Faura" userId="56ea9049b114493b" providerId="Windows Live" clId="Web-{CF856FE3-246F-4E3B-BECC-F015F0C3C725}" dt="2023-07-18T14:33:06.904" v="22"/>
          <ac:spMkLst>
            <pc:docMk/>
            <pc:sldMk cId="2560061391" sldId="332"/>
            <ac:spMk id="25" creationId="{F13C74B1-5B17-4795-BED0-7140497B445A}"/>
          </ac:spMkLst>
        </pc:spChg>
        <pc:spChg chg="add del">
          <ac:chgData name="Carlos Isaac Faura" userId="56ea9049b114493b" providerId="Windows Live" clId="Web-{CF856FE3-246F-4E3B-BECC-F015F0C3C725}" dt="2023-07-18T14:33:53.014" v="26"/>
          <ac:spMkLst>
            <pc:docMk/>
            <pc:sldMk cId="2560061391" sldId="332"/>
            <ac:spMk id="26" creationId="{3B2E3793-BFE6-45A2-9B7B-E18844431C99}"/>
          </ac:spMkLst>
        </pc:spChg>
        <pc:spChg chg="add del">
          <ac:chgData name="Carlos Isaac Faura" userId="56ea9049b114493b" providerId="Windows Live" clId="Web-{CF856FE3-246F-4E3B-BECC-F015F0C3C725}" dt="2023-07-18T14:33:06.904" v="22"/>
          <ac:spMkLst>
            <pc:docMk/>
            <pc:sldMk cId="2560061391" sldId="332"/>
            <ac:spMk id="27" creationId="{D4974D33-8DC5-464E-8C6D-BE58F0669C17}"/>
          </ac:spMkLst>
        </pc:spChg>
        <pc:spChg chg="add del">
          <ac:chgData name="Carlos Isaac Faura" userId="56ea9049b114493b" providerId="Windows Live" clId="Web-{CF856FE3-246F-4E3B-BECC-F015F0C3C725}" dt="2023-07-18T14:33:53.014" v="26"/>
          <ac:spMkLst>
            <pc:docMk/>
            <pc:sldMk cId="2560061391" sldId="332"/>
            <ac:spMk id="28" creationId="{BC4C4868-CB8F-4AF9-9CDB-8108F2C19B67}"/>
          </ac:spMkLst>
        </pc:spChg>
        <pc:spChg chg="add del">
          <ac:chgData name="Carlos Isaac Faura" userId="56ea9049b114493b" providerId="Windows Live" clId="Web-{CF856FE3-246F-4E3B-BECC-F015F0C3C725}" dt="2023-07-18T14:33:34.763" v="24"/>
          <ac:spMkLst>
            <pc:docMk/>
            <pc:sldMk cId="2560061391" sldId="332"/>
            <ac:spMk id="29" creationId="{AAD0DBB9-1A4B-4391-81D4-CB19F9AB918A}"/>
          </ac:spMkLst>
        </pc:spChg>
        <pc:spChg chg="add del">
          <ac:chgData name="Carlos Isaac Faura" userId="56ea9049b114493b" providerId="Windows Live" clId="Web-{CF856FE3-246F-4E3B-BECC-F015F0C3C725}" dt="2023-07-18T14:33:34.763" v="24"/>
          <ac:spMkLst>
            <pc:docMk/>
            <pc:sldMk cId="2560061391" sldId="332"/>
            <ac:spMk id="30" creationId="{BACC6370-2D7E-4714-9D71-7542949D7D5D}"/>
          </ac:spMkLst>
        </pc:spChg>
        <pc:spChg chg="add del">
          <ac:chgData name="Carlos Isaac Faura" userId="56ea9049b114493b" providerId="Windows Live" clId="Web-{CF856FE3-246F-4E3B-BECC-F015F0C3C725}" dt="2023-07-18T14:33:34.763" v="24"/>
          <ac:spMkLst>
            <pc:docMk/>
            <pc:sldMk cId="2560061391" sldId="332"/>
            <ac:spMk id="31" creationId="{063BBA22-50EA-4C4D-BE05-F1CE4E63AA56}"/>
          </ac:spMkLst>
        </pc:spChg>
        <pc:spChg chg="add del">
          <ac:chgData name="Carlos Isaac Faura" userId="56ea9049b114493b" providerId="Windows Live" clId="Web-{CF856FE3-246F-4E3B-BECC-F015F0C3C725}" dt="2023-07-18T14:33:34.763" v="24"/>
          <ac:spMkLst>
            <pc:docMk/>
            <pc:sldMk cId="2560061391" sldId="332"/>
            <ac:spMk id="32" creationId="{F68B3F68-107C-434F-AA38-110D5EA91B85}"/>
          </ac:spMkLst>
        </pc:spChg>
        <pc:spChg chg="add del">
          <ac:chgData name="Carlos Isaac Faura" userId="56ea9049b114493b" providerId="Windows Live" clId="Web-{CF856FE3-246F-4E3B-BECC-F015F0C3C725}" dt="2023-07-18T14:33:53.014" v="26"/>
          <ac:spMkLst>
            <pc:docMk/>
            <pc:sldMk cId="2560061391" sldId="332"/>
            <ac:spMk id="35" creationId="{375E0459-6403-40CD-989D-56A4407CA12E}"/>
          </ac:spMkLst>
        </pc:spChg>
        <pc:spChg chg="add del">
          <ac:chgData name="Carlos Isaac Faura" userId="56ea9049b114493b" providerId="Windows Live" clId="Web-{CF856FE3-246F-4E3B-BECC-F015F0C3C725}" dt="2023-07-18T14:33:53.014" v="26"/>
          <ac:spMkLst>
            <pc:docMk/>
            <pc:sldMk cId="2560061391" sldId="332"/>
            <ac:spMk id="36" creationId="{53E5B1A8-3AC9-4BD1-9BBC-78CA94F2D1BA}"/>
          </ac:spMkLst>
        </pc:spChg>
        <pc:spChg chg="add del">
          <ac:chgData name="Carlos Isaac Faura" userId="56ea9049b114493b" providerId="Windows Live" clId="Web-{CF856FE3-246F-4E3B-BECC-F015F0C3C725}" dt="2023-07-18T14:33:53.014" v="26"/>
          <ac:spMkLst>
            <pc:docMk/>
            <pc:sldMk cId="2560061391" sldId="332"/>
            <ac:spMk id="37" creationId="{8E999A1B-8752-489F-A63B-EA2F60186B52}"/>
          </ac:spMkLst>
        </pc:spChg>
        <pc:spChg chg="add del">
          <ac:chgData name="Carlos Isaac Faura" userId="56ea9049b114493b" providerId="Windows Live" clId="Web-{CF856FE3-246F-4E3B-BECC-F015F0C3C725}" dt="2023-07-18T14:33:57.498" v="28"/>
          <ac:spMkLst>
            <pc:docMk/>
            <pc:sldMk cId="2560061391" sldId="332"/>
            <ac:spMk id="39" creationId="{23E547B5-89CF-4EC0-96DE-25771AED0799}"/>
          </ac:spMkLst>
        </pc:spChg>
        <pc:spChg chg="add del">
          <ac:chgData name="Carlos Isaac Faura" userId="56ea9049b114493b" providerId="Windows Live" clId="Web-{CF856FE3-246F-4E3B-BECC-F015F0C3C725}" dt="2023-07-18T14:33:57.498" v="28"/>
          <ac:spMkLst>
            <pc:docMk/>
            <pc:sldMk cId="2560061391" sldId="332"/>
            <ac:spMk id="40" creationId="{3F0B8CEB-8279-4E5E-A0CE-1FC9F71736F2}"/>
          </ac:spMkLst>
        </pc:spChg>
        <pc:spChg chg="add del">
          <ac:chgData name="Carlos Isaac Faura" userId="56ea9049b114493b" providerId="Windows Live" clId="Web-{CF856FE3-246F-4E3B-BECC-F015F0C3C725}" dt="2023-07-18T14:33:57.498" v="28"/>
          <ac:spMkLst>
            <pc:docMk/>
            <pc:sldMk cId="2560061391" sldId="332"/>
            <ac:spMk id="42" creationId="{8E999A1B-8752-489F-A63B-EA2F60186B52}"/>
          </ac:spMkLst>
        </pc:spChg>
        <pc:spChg chg="add del">
          <ac:chgData name="Carlos Isaac Faura" userId="56ea9049b114493b" providerId="Windows Live" clId="Web-{CF856FE3-246F-4E3B-BECC-F015F0C3C725}" dt="2023-07-18T14:34:01.373" v="30"/>
          <ac:spMkLst>
            <pc:docMk/>
            <pc:sldMk cId="2560061391" sldId="332"/>
            <ac:spMk id="46" creationId="{8E999A1B-8752-489F-A63B-EA2F60186B52}"/>
          </ac:spMkLst>
        </pc:spChg>
        <pc:spChg chg="add del">
          <ac:chgData name="Carlos Isaac Faura" userId="56ea9049b114493b" providerId="Windows Live" clId="Web-{CF856FE3-246F-4E3B-BECC-F015F0C3C725}" dt="2023-07-18T14:34:05.452" v="32"/>
          <ac:spMkLst>
            <pc:docMk/>
            <pc:sldMk cId="2560061391" sldId="332"/>
            <ac:spMk id="48" creationId="{5C8908E2-EE49-44D2-9428-A28D2312A8D5}"/>
          </ac:spMkLst>
        </pc:spChg>
        <pc:spChg chg="add del">
          <ac:chgData name="Carlos Isaac Faura" userId="56ea9049b114493b" providerId="Windows Live" clId="Web-{CF856FE3-246F-4E3B-BECC-F015F0C3C725}" dt="2023-07-18T14:34:05.452" v="32"/>
          <ac:spMkLst>
            <pc:docMk/>
            <pc:sldMk cId="2560061391" sldId="332"/>
            <ac:spMk id="52" creationId="{BD92035A-AA2F-4CD8-A556-1CE8BDEC75BD}"/>
          </ac:spMkLst>
        </pc:spChg>
        <pc:spChg chg="add del">
          <ac:chgData name="Carlos Isaac Faura" userId="56ea9049b114493b" providerId="Windows Live" clId="Web-{CF856FE3-246F-4E3B-BECC-F015F0C3C725}" dt="2023-07-18T14:34:05.452" v="32"/>
          <ac:spMkLst>
            <pc:docMk/>
            <pc:sldMk cId="2560061391" sldId="332"/>
            <ac:spMk id="53" creationId="{ED888B23-07FA-482A-96DF-47E31AF1A603}"/>
          </ac:spMkLst>
        </pc:spChg>
        <pc:spChg chg="add del">
          <ac:chgData name="Carlos Isaac Faura" userId="56ea9049b114493b" providerId="Windows Live" clId="Web-{CF856FE3-246F-4E3B-BECC-F015F0C3C725}" dt="2023-07-18T14:34:05.452" v="32"/>
          <ac:spMkLst>
            <pc:docMk/>
            <pc:sldMk cId="2560061391" sldId="332"/>
            <ac:spMk id="54" creationId="{8E999A1B-8752-489F-A63B-EA2F60186B52}"/>
          </ac:spMkLst>
        </pc:spChg>
        <pc:spChg chg="add del">
          <ac:chgData name="Carlos Isaac Faura" userId="56ea9049b114493b" providerId="Windows Live" clId="Web-{CF856FE3-246F-4E3B-BECC-F015F0C3C725}" dt="2023-07-18T14:34:20.764" v="34"/>
          <ac:spMkLst>
            <pc:docMk/>
            <pc:sldMk cId="2560061391" sldId="332"/>
            <ac:spMk id="56" creationId="{0C541B88-1AE9-40C3-AFD5-967787C1979F}"/>
          </ac:spMkLst>
        </pc:spChg>
        <pc:spChg chg="add del">
          <ac:chgData name="Carlos Isaac Faura" userId="56ea9049b114493b" providerId="Windows Live" clId="Web-{CF856FE3-246F-4E3B-BECC-F015F0C3C725}" dt="2023-07-18T14:34:20.764" v="34"/>
          <ac:spMkLst>
            <pc:docMk/>
            <pc:sldMk cId="2560061391" sldId="332"/>
            <ac:spMk id="57" creationId="{E5F17139-31EE-46AC-B04F-DBBD852DD6CB}"/>
          </ac:spMkLst>
        </pc:spChg>
        <pc:spChg chg="add del">
          <ac:chgData name="Carlos Isaac Faura" userId="56ea9049b114493b" providerId="Windows Live" clId="Web-{CF856FE3-246F-4E3B-BECC-F015F0C3C725}" dt="2023-07-18T14:34:20.764" v="34"/>
          <ac:spMkLst>
            <pc:docMk/>
            <pc:sldMk cId="2560061391" sldId="332"/>
            <ac:spMk id="61" creationId="{89D16701-DA76-4F72-BB63-E2C3FFBDFE0F}"/>
          </ac:spMkLst>
        </pc:spChg>
        <pc:spChg chg="add del">
          <ac:chgData name="Carlos Isaac Faura" userId="56ea9049b114493b" providerId="Windows Live" clId="Web-{CF856FE3-246F-4E3B-BECC-F015F0C3C725}" dt="2023-07-18T14:34:20.764" v="34"/>
          <ac:spMkLst>
            <pc:docMk/>
            <pc:sldMk cId="2560061391" sldId="332"/>
            <ac:spMk id="62" creationId="{1CC28BE1-9DC6-43FE-9582-39F091098D77}"/>
          </ac:spMkLst>
        </pc:spChg>
        <pc:grpChg chg="add del">
          <ac:chgData name="Carlos Isaac Faura" userId="56ea9049b114493b" providerId="Windows Live" clId="Web-{CF856FE3-246F-4E3B-BECC-F015F0C3C725}" dt="2023-07-18T14:34:05.452" v="32"/>
          <ac:grpSpMkLst>
            <pc:docMk/>
            <pc:sldMk cId="2560061391" sldId="332"/>
            <ac:grpSpMk id="49" creationId="{5D1A9D8B-3117-4D9D-BDA4-DD81895098B0}"/>
          </ac:grpSpMkLst>
        </pc:grpChg>
        <pc:grpChg chg="add del">
          <ac:chgData name="Carlos Isaac Faura" userId="56ea9049b114493b" providerId="Windows Live" clId="Web-{CF856FE3-246F-4E3B-BECC-F015F0C3C725}" dt="2023-07-18T14:34:20.764" v="34"/>
          <ac:grpSpMkLst>
            <pc:docMk/>
            <pc:sldMk cId="2560061391" sldId="332"/>
            <ac:grpSpMk id="58" creationId="{7CF625D3-71A3-4F30-A096-8EF334E959D0}"/>
          </ac:grpSpMkLst>
        </pc:grpChg>
        <pc:grpChg chg="add del">
          <ac:chgData name="Carlos Isaac Faura" userId="56ea9049b114493b" providerId="Windows Live" clId="Web-{CF856FE3-246F-4E3B-BECC-F015F0C3C725}" dt="2023-07-18T14:34:20.764" v="34"/>
          <ac:grpSpMkLst>
            <pc:docMk/>
            <pc:sldMk cId="2560061391" sldId="332"/>
            <ac:grpSpMk id="63" creationId="{AF9AF3F3-CE0C-4125-BDD7-346487FA0B40}"/>
          </ac:grpSpMkLst>
        </pc:grpChg>
        <pc:graphicFrameChg chg="add del">
          <ac:chgData name="Carlos Isaac Faura" userId="56ea9049b114493b" providerId="Windows Live" clId="Web-{CF856FE3-246F-4E3B-BECC-F015F0C3C725}" dt="2023-07-18T14:33:34.763" v="24"/>
          <ac:graphicFrameMkLst>
            <pc:docMk/>
            <pc:sldMk cId="2560061391" sldId="332"/>
            <ac:graphicFrameMk id="33" creationId="{A5018603-423B-3A6E-177B-A97D86348BCA}"/>
          </ac:graphicFrameMkLst>
        </pc:graphicFrameChg>
        <pc:graphicFrameChg chg="add del">
          <ac:chgData name="Carlos Isaac Faura" userId="56ea9049b114493b" providerId="Windows Live" clId="Web-{CF856FE3-246F-4E3B-BECC-F015F0C3C725}" dt="2023-07-18T14:34:20.764" v="34"/>
          <ac:graphicFrameMkLst>
            <pc:docMk/>
            <pc:sldMk cId="2560061391" sldId="332"/>
            <ac:graphicFrameMk id="73" creationId="{77276C39-90F1-E2AB-2AA7-AD77D6F411F1}"/>
          </ac:graphicFrameMkLst>
        </pc:graphicFrameChg>
        <pc:graphicFrameChg chg="add">
          <ac:chgData name="Carlos Isaac Faura" userId="56ea9049b114493b" providerId="Windows Live" clId="Web-{CF856FE3-246F-4E3B-BECC-F015F0C3C725}" dt="2023-07-18T14:34:20.811" v="35"/>
          <ac:graphicFrameMkLst>
            <pc:docMk/>
            <pc:sldMk cId="2560061391" sldId="332"/>
            <ac:graphicFrameMk id="75" creationId="{01803FCB-F082-64AB-0B67-59BCA2896210}"/>
          </ac:graphicFrameMkLst>
        </pc:graphicFrameChg>
        <pc:picChg chg="add del">
          <ac:chgData name="Carlos Isaac Faura" userId="56ea9049b114493b" providerId="Windows Live" clId="Web-{CF856FE3-246F-4E3B-BECC-F015F0C3C725}" dt="2023-07-18T14:33:06.904" v="22"/>
          <ac:picMkLst>
            <pc:docMk/>
            <pc:sldMk cId="2560061391" sldId="332"/>
            <ac:picMk id="21" creationId="{7FFD0CAD-26D0-D511-D73E-F97861153598}"/>
          </ac:picMkLst>
        </pc:picChg>
        <pc:picChg chg="add del">
          <ac:chgData name="Carlos Isaac Faura" userId="56ea9049b114493b" providerId="Windows Live" clId="Web-{CF856FE3-246F-4E3B-BECC-F015F0C3C725}" dt="2023-07-18T14:33:57.498" v="28"/>
          <ac:picMkLst>
            <pc:docMk/>
            <pc:sldMk cId="2560061391" sldId="332"/>
            <ac:picMk id="41" creationId="{9C094B0D-E685-BD0F-9F10-6BB1DEF117B3}"/>
          </ac:picMkLst>
        </pc:picChg>
        <pc:picChg chg="add del">
          <ac:chgData name="Carlos Isaac Faura" userId="56ea9049b114493b" providerId="Windows Live" clId="Web-{CF856FE3-246F-4E3B-BECC-F015F0C3C725}" dt="2023-07-18T14:34:01.373" v="30"/>
          <ac:picMkLst>
            <pc:docMk/>
            <pc:sldMk cId="2560061391" sldId="332"/>
            <ac:picMk id="44" creationId="{6EF9949F-4003-9FCF-1750-469729ED1012}"/>
          </ac:picMkLst>
        </pc:picChg>
        <pc:cxnChg chg="add del">
          <ac:chgData name="Carlos Isaac Faura" userId="56ea9049b114493b" providerId="Windows Live" clId="Web-{CF856FE3-246F-4E3B-BECC-F015F0C3C725}" dt="2023-07-18T14:34:01.373" v="30"/>
          <ac:cxnSpMkLst>
            <pc:docMk/>
            <pc:sldMk cId="2560061391" sldId="332"/>
            <ac:cxnSpMk id="45" creationId="{249EDD1B-F94D-B4E6-ACAA-566B9A26FDE3}"/>
          </ac:cxnSpMkLst>
        </pc:cxnChg>
      </pc:sldChg>
      <pc:sldChg chg="modSp add ord replId">
        <pc:chgData name="Carlos Isaac Faura" userId="56ea9049b114493b" providerId="Windows Live" clId="Web-{CF856FE3-246F-4E3B-BECC-F015F0C3C725}" dt="2023-07-19T19:30:08.802" v="1929" actId="20577"/>
        <pc:sldMkLst>
          <pc:docMk/>
          <pc:sldMk cId="214225937" sldId="333"/>
        </pc:sldMkLst>
        <pc:spChg chg="mod">
          <ac:chgData name="Carlos Isaac Faura" userId="56ea9049b114493b" providerId="Windows Live" clId="Web-{CF856FE3-246F-4E3B-BECC-F015F0C3C725}" dt="2023-07-19T19:30:08.802" v="1929" actId="20577"/>
          <ac:spMkLst>
            <pc:docMk/>
            <pc:sldMk cId="214225937" sldId="333"/>
            <ac:spMk id="3" creationId="{373827F3-F386-AA4E-80ED-D86DEF8C158D}"/>
          </ac:spMkLst>
        </pc:spChg>
      </pc:sldChg>
      <pc:sldChg chg="addSp delSp modSp add del replId">
        <pc:chgData name="Carlos Isaac Faura" userId="56ea9049b114493b" providerId="Windows Live" clId="Web-{CF856FE3-246F-4E3B-BECC-F015F0C3C725}" dt="2023-07-18T19:00:07.778" v="208"/>
        <pc:sldMkLst>
          <pc:docMk/>
          <pc:sldMk cId="3139792245" sldId="333"/>
        </pc:sldMkLst>
        <pc:spChg chg="mod">
          <ac:chgData name="Carlos Isaac Faura" userId="56ea9049b114493b" providerId="Windows Live" clId="Web-{CF856FE3-246F-4E3B-BECC-F015F0C3C725}" dt="2023-07-18T18:59:34.792" v="207"/>
          <ac:spMkLst>
            <pc:docMk/>
            <pc:sldMk cId="3139792245" sldId="333"/>
            <ac:spMk id="5" creationId="{1B07C49E-AFFC-EC46-8930-E4D428F5F943}"/>
          </ac:spMkLst>
        </pc:spChg>
        <pc:spChg chg="mod ord">
          <ac:chgData name="Carlos Isaac Faura" userId="56ea9049b114493b" providerId="Windows Live" clId="Web-{CF856FE3-246F-4E3B-BECC-F015F0C3C725}" dt="2023-07-18T18:59:34.792" v="207"/>
          <ac:spMkLst>
            <pc:docMk/>
            <pc:sldMk cId="3139792245" sldId="333"/>
            <ac:spMk id="6" creationId="{772D0411-8FF8-C540-84AE-DBA0703D368C}"/>
          </ac:spMkLst>
        </pc:spChg>
        <pc:spChg chg="mod">
          <ac:chgData name="Carlos Isaac Faura" userId="56ea9049b114493b" providerId="Windows Live" clId="Web-{CF856FE3-246F-4E3B-BECC-F015F0C3C725}" dt="2023-07-18T18:59:34.792" v="207"/>
          <ac:spMkLst>
            <pc:docMk/>
            <pc:sldMk cId="3139792245" sldId="333"/>
            <ac:spMk id="12" creationId="{D77AC1D2-8B41-4A7A-88CF-41E6B7D8C98D}"/>
          </ac:spMkLst>
        </pc:spChg>
        <pc:spChg chg="del">
          <ac:chgData name="Carlos Isaac Faura" userId="56ea9049b114493b" providerId="Windows Live" clId="Web-{CF856FE3-246F-4E3B-BECC-F015F0C3C725}" dt="2023-07-18T18:59:34.792" v="207"/>
          <ac:spMkLst>
            <pc:docMk/>
            <pc:sldMk cId="3139792245" sldId="333"/>
            <ac:spMk id="37" creationId="{DF8BC164-E230-753F-2C7E-B4EE7BA77CF1}"/>
          </ac:spMkLst>
        </pc:spChg>
        <pc:spChg chg="add">
          <ac:chgData name="Carlos Isaac Faura" userId="56ea9049b114493b" providerId="Windows Live" clId="Web-{CF856FE3-246F-4E3B-BECC-F015F0C3C725}" dt="2023-07-18T18:59:34.792" v="207"/>
          <ac:spMkLst>
            <pc:docMk/>
            <pc:sldMk cId="3139792245" sldId="333"/>
            <ac:spMk id="43" creationId="{45D37F4E-DDB4-456B-97E0-9937730A039F}"/>
          </ac:spMkLst>
        </pc:spChg>
        <pc:spChg chg="add">
          <ac:chgData name="Carlos Isaac Faura" userId="56ea9049b114493b" providerId="Windows Live" clId="Web-{CF856FE3-246F-4E3B-BECC-F015F0C3C725}" dt="2023-07-18T18:59:34.792" v="207"/>
          <ac:spMkLst>
            <pc:docMk/>
            <pc:sldMk cId="3139792245" sldId="333"/>
            <ac:spMk id="45" creationId="{B2DD41CD-8F47-4F56-AD12-4E2FF7696987}"/>
          </ac:spMkLst>
        </pc:spChg>
        <pc:picChg chg="del">
          <ac:chgData name="Carlos Isaac Faura" userId="56ea9049b114493b" providerId="Windows Live" clId="Web-{CF856FE3-246F-4E3B-BECC-F015F0C3C725}" dt="2023-07-18T18:58:50.619" v="195"/>
          <ac:picMkLst>
            <pc:docMk/>
            <pc:sldMk cId="3139792245" sldId="333"/>
            <ac:picMk id="2" creationId="{A623E575-0A4B-DF56-37B5-B85163890623}"/>
          </ac:picMkLst>
        </pc:picChg>
        <pc:picChg chg="add mod">
          <ac:chgData name="Carlos Isaac Faura" userId="56ea9049b114493b" providerId="Windows Live" clId="Web-{CF856FE3-246F-4E3B-BECC-F015F0C3C725}" dt="2023-07-18T18:59:34.792" v="207"/>
          <ac:picMkLst>
            <pc:docMk/>
            <pc:sldMk cId="3139792245" sldId="333"/>
            <ac:picMk id="4" creationId="{E70D3F84-6F70-2700-4EEF-336B12C2A840}"/>
          </ac:picMkLst>
        </pc:picChg>
        <pc:cxnChg chg="del">
          <ac:chgData name="Carlos Isaac Faura" userId="56ea9049b114493b" providerId="Windows Live" clId="Web-{CF856FE3-246F-4E3B-BECC-F015F0C3C725}" dt="2023-07-18T18:59:34.792" v="207"/>
          <ac:cxnSpMkLst>
            <pc:docMk/>
            <pc:sldMk cId="3139792245" sldId="333"/>
            <ac:cxnSpMk id="38" creationId="{FC23E3B9-5ABF-58B3-E2B0-E9A5DAA90037}"/>
          </ac:cxnSpMkLst>
        </pc:cxnChg>
      </pc:sldChg>
      <pc:sldChg chg="addSp delSp modSp add replId">
        <pc:chgData name="Carlos Isaac Faura" userId="56ea9049b114493b" providerId="Windows Live" clId="Web-{CF856FE3-246F-4E3B-BECC-F015F0C3C725}" dt="2023-07-19T19:29:19.457" v="1922" actId="20577"/>
        <pc:sldMkLst>
          <pc:docMk/>
          <pc:sldMk cId="1324184599" sldId="334"/>
        </pc:sldMkLst>
        <pc:spChg chg="mod">
          <ac:chgData name="Carlos Isaac Faura" userId="56ea9049b114493b" providerId="Windows Live" clId="Web-{CF856FE3-246F-4E3B-BECC-F015F0C3C725}" dt="2023-07-19T18:51:11.255" v="992"/>
          <ac:spMkLst>
            <pc:docMk/>
            <pc:sldMk cId="1324184599" sldId="334"/>
            <ac:spMk id="3" creationId="{FD161C47-0660-416F-B4C2-25E4D35D69FD}"/>
          </ac:spMkLst>
        </pc:spChg>
        <pc:spChg chg="mod">
          <ac:chgData name="Carlos Isaac Faura" userId="56ea9049b114493b" providerId="Windows Live" clId="Web-{CF856FE3-246F-4E3B-BECC-F015F0C3C725}" dt="2023-07-19T18:53:02.226" v="1021" actId="20577"/>
          <ac:spMkLst>
            <pc:docMk/>
            <pc:sldMk cId="1324184599" sldId="334"/>
            <ac:spMk id="4" creationId="{D528596A-0847-664A-9D47-5096383E5E09}"/>
          </ac:spMkLst>
        </pc:spChg>
        <pc:spChg chg="mod">
          <ac:chgData name="Carlos Isaac Faura" userId="56ea9049b114493b" providerId="Windows Live" clId="Web-{CF856FE3-246F-4E3B-BECC-F015F0C3C725}" dt="2023-07-19T19:29:19.457" v="1922" actId="20577"/>
          <ac:spMkLst>
            <pc:docMk/>
            <pc:sldMk cId="1324184599" sldId="334"/>
            <ac:spMk id="5" creationId="{1B07C49E-AFFC-EC46-8930-E4D428F5F943}"/>
          </ac:spMkLst>
        </pc:spChg>
        <pc:graphicFrameChg chg="del">
          <ac:chgData name="Carlos Isaac Faura" userId="56ea9049b114493b" providerId="Windows Live" clId="Web-{CF856FE3-246F-4E3B-BECC-F015F0C3C725}" dt="2023-07-19T18:51:33.099" v="995"/>
          <ac:graphicFrameMkLst>
            <pc:docMk/>
            <pc:sldMk cId="1324184599" sldId="334"/>
            <ac:graphicFrameMk id="6" creationId="{7486AEAF-FC58-BB99-D719-A9689068595D}"/>
          </ac:graphicFrameMkLst>
        </pc:graphicFrameChg>
        <pc:graphicFrameChg chg="add mod modGraphic">
          <ac:chgData name="Carlos Isaac Faura" userId="56ea9049b114493b" providerId="Windows Live" clId="Web-{CF856FE3-246F-4E3B-BECC-F015F0C3C725}" dt="2023-07-19T18:59:54.300" v="1257"/>
          <ac:graphicFrameMkLst>
            <pc:docMk/>
            <pc:sldMk cId="1324184599" sldId="334"/>
            <ac:graphicFrameMk id="7" creationId="{867DD196-86BD-98CE-0F4B-ED41F54E3383}"/>
          </ac:graphicFrameMkLst>
        </pc:graphicFrame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371E8-87E2-4EFA-A0E2-663D7466CE5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FEF27CD-9616-46D1-8423-61AEEBD45F01}">
      <dgm:prSet/>
      <dgm:spPr/>
      <dgm:t>
        <a:bodyPr/>
        <a:lstStyle/>
        <a:p>
          <a:pPr>
            <a:lnSpc>
              <a:spcPct val="100000"/>
            </a:lnSpc>
          </a:pPr>
          <a:r>
            <a:rPr lang="en-US"/>
            <a:t>The aerospace industry is experiencing a paradigm shift with the advent of reusable rockets. A leader in this space is SpaceX, whose Falcon 9 rocket has been designed with reusability in mind. A key aspect of this reusability is the successful landing of the first stage of the Falcon 9. Understanding the factors that influence the success of these landings could provide invaluable insights into the operational efficiencies and cost structures of SpaceX.</a:t>
          </a:r>
        </a:p>
      </dgm:t>
    </dgm:pt>
    <dgm:pt modelId="{8192BC76-45E3-45D7-A257-F09DF85C7E44}" type="parTrans" cxnId="{F9C592C0-D188-4176-A887-6B6D9D6E55A8}">
      <dgm:prSet/>
      <dgm:spPr/>
      <dgm:t>
        <a:bodyPr/>
        <a:lstStyle/>
        <a:p>
          <a:endParaRPr lang="en-US"/>
        </a:p>
      </dgm:t>
    </dgm:pt>
    <dgm:pt modelId="{BB523944-C7BB-4C63-ACDA-9AB9E65EAA5F}" type="sibTrans" cxnId="{F9C592C0-D188-4176-A887-6B6D9D6E55A8}">
      <dgm:prSet/>
      <dgm:spPr/>
      <dgm:t>
        <a:bodyPr/>
        <a:lstStyle/>
        <a:p>
          <a:endParaRPr lang="en-US"/>
        </a:p>
      </dgm:t>
    </dgm:pt>
    <dgm:pt modelId="{E9971AF9-ED41-4096-A7AA-18FC374A6512}">
      <dgm:prSet/>
      <dgm:spPr/>
      <dgm:t>
        <a:bodyPr/>
        <a:lstStyle/>
        <a:p>
          <a:pPr>
            <a:lnSpc>
              <a:spcPct val="100000"/>
            </a:lnSpc>
          </a:pPr>
          <a:r>
            <a:rPr lang="en-US"/>
            <a:t>This project, "SpaceX Falcon 9 First Stage Landing Prediction", was undertaken with the goal of predicting the success of Falcon 9's first stage landing. We embarked on this journey with the aim to unearth the elements contributing to the successful or unsuccessful landings, and to provide an analytical basis to potentially compete in this rapidly evolving market.</a:t>
          </a:r>
        </a:p>
      </dgm:t>
    </dgm:pt>
    <dgm:pt modelId="{D2F28F92-00E8-4F97-8843-9D674476F810}" type="parTrans" cxnId="{FF6A2749-23E8-4567-B150-C5B992F76538}">
      <dgm:prSet/>
      <dgm:spPr/>
      <dgm:t>
        <a:bodyPr/>
        <a:lstStyle/>
        <a:p>
          <a:endParaRPr lang="en-US"/>
        </a:p>
      </dgm:t>
    </dgm:pt>
    <dgm:pt modelId="{5DAE5358-07F1-433D-AE61-532C0FF46652}" type="sibTrans" cxnId="{FF6A2749-23E8-4567-B150-C5B992F76538}">
      <dgm:prSet/>
      <dgm:spPr/>
      <dgm:t>
        <a:bodyPr/>
        <a:lstStyle/>
        <a:p>
          <a:endParaRPr lang="en-US"/>
        </a:p>
      </dgm:t>
    </dgm:pt>
    <dgm:pt modelId="{5801BA32-B0C2-4120-8302-024200DE0CED}">
      <dgm:prSet/>
      <dgm:spPr/>
      <dgm:t>
        <a:bodyPr/>
        <a:lstStyle/>
        <a:p>
          <a:pPr>
            <a:lnSpc>
              <a:spcPct val="100000"/>
            </a:lnSpc>
          </a:pPr>
          <a:r>
            <a:rPr lang="en-US"/>
            <a:t>To achieve this, we collected and analyzed data from various SpaceX launches, conducted an exploratory data analysis, built and validated a predictive model using machine learning, and extracted actionable insights from the results.</a:t>
          </a:r>
        </a:p>
      </dgm:t>
    </dgm:pt>
    <dgm:pt modelId="{AA62ADAD-3D4A-4C2C-961A-51707F748DF4}" type="parTrans" cxnId="{18740BCB-853C-4488-A311-7EEDC123807D}">
      <dgm:prSet/>
      <dgm:spPr/>
      <dgm:t>
        <a:bodyPr/>
        <a:lstStyle/>
        <a:p>
          <a:endParaRPr lang="en-US"/>
        </a:p>
      </dgm:t>
    </dgm:pt>
    <dgm:pt modelId="{48785FC5-21AB-4BF5-A785-358F0C6DAEE5}" type="sibTrans" cxnId="{18740BCB-853C-4488-A311-7EEDC123807D}">
      <dgm:prSet/>
      <dgm:spPr/>
      <dgm:t>
        <a:bodyPr/>
        <a:lstStyle/>
        <a:p>
          <a:endParaRPr lang="en-US"/>
        </a:p>
      </dgm:t>
    </dgm:pt>
    <dgm:pt modelId="{728003CE-A578-4BE8-B9AF-59AD8F4773F7}">
      <dgm:prSet/>
      <dgm:spPr/>
      <dgm:t>
        <a:bodyPr/>
        <a:lstStyle/>
        <a:p>
          <a:pPr>
            <a:lnSpc>
              <a:spcPct val="100000"/>
            </a:lnSpc>
          </a:pPr>
          <a:r>
            <a:rPr lang="en-US"/>
            <a:t>In the subsequent sections, we will delve deeper into the specific methodologies we used, the results we obtained, and the conclusions we drew from this project.</a:t>
          </a:r>
        </a:p>
      </dgm:t>
    </dgm:pt>
    <dgm:pt modelId="{47B96436-CBCD-4405-9360-11D83352D999}" type="parTrans" cxnId="{03D69436-CF11-4F2E-BA64-3138453AF6F0}">
      <dgm:prSet/>
      <dgm:spPr/>
      <dgm:t>
        <a:bodyPr/>
        <a:lstStyle/>
        <a:p>
          <a:endParaRPr lang="en-US"/>
        </a:p>
      </dgm:t>
    </dgm:pt>
    <dgm:pt modelId="{7DB7C29A-8DC3-4D08-B1A9-21A50442CAB3}" type="sibTrans" cxnId="{03D69436-CF11-4F2E-BA64-3138453AF6F0}">
      <dgm:prSet/>
      <dgm:spPr/>
      <dgm:t>
        <a:bodyPr/>
        <a:lstStyle/>
        <a:p>
          <a:endParaRPr lang="en-US"/>
        </a:p>
      </dgm:t>
    </dgm:pt>
    <dgm:pt modelId="{AD68845F-CAA1-4302-B105-AF3381EE1BA4}" type="pres">
      <dgm:prSet presAssocID="{4D7371E8-87E2-4EFA-A0E2-663D7466CE5D}" presName="root" presStyleCnt="0">
        <dgm:presLayoutVars>
          <dgm:dir/>
          <dgm:resizeHandles val="exact"/>
        </dgm:presLayoutVars>
      </dgm:prSet>
      <dgm:spPr/>
    </dgm:pt>
    <dgm:pt modelId="{1B0FEBEA-A7EA-4FD8-BCBC-24B7B79B523E}" type="pres">
      <dgm:prSet presAssocID="{8FEF27CD-9616-46D1-8423-61AEEBD45F01}" presName="compNode" presStyleCnt="0"/>
      <dgm:spPr/>
    </dgm:pt>
    <dgm:pt modelId="{F7A6EC28-A9EE-44F8-9532-AF538A987D64}" type="pres">
      <dgm:prSet presAssocID="{8FEF27CD-9616-46D1-8423-61AEEBD45F01}" presName="bgRect" presStyleLbl="bgShp" presStyleIdx="0" presStyleCnt="4"/>
      <dgm:spPr/>
    </dgm:pt>
    <dgm:pt modelId="{FD304CA2-5218-441B-A622-982712860673}" type="pres">
      <dgm:prSet presAssocID="{8FEF27CD-9616-46D1-8423-61AEEBD45F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a"/>
        </a:ext>
      </dgm:extLst>
    </dgm:pt>
    <dgm:pt modelId="{390C2A7B-1D80-4FFE-BE11-0B0CF16BACCE}" type="pres">
      <dgm:prSet presAssocID="{8FEF27CD-9616-46D1-8423-61AEEBD45F01}" presName="spaceRect" presStyleCnt="0"/>
      <dgm:spPr/>
    </dgm:pt>
    <dgm:pt modelId="{2473A87E-06DD-4924-B394-B584232CCE86}" type="pres">
      <dgm:prSet presAssocID="{8FEF27CD-9616-46D1-8423-61AEEBD45F01}" presName="parTx" presStyleLbl="revTx" presStyleIdx="0" presStyleCnt="4">
        <dgm:presLayoutVars>
          <dgm:chMax val="0"/>
          <dgm:chPref val="0"/>
        </dgm:presLayoutVars>
      </dgm:prSet>
      <dgm:spPr/>
    </dgm:pt>
    <dgm:pt modelId="{9F40E1EA-FF21-4B44-A82E-A22F4AC53F98}" type="pres">
      <dgm:prSet presAssocID="{BB523944-C7BB-4C63-ACDA-9AB9E65EAA5F}" presName="sibTrans" presStyleCnt="0"/>
      <dgm:spPr/>
    </dgm:pt>
    <dgm:pt modelId="{D8DC3DCC-CFED-4A99-9A12-C5298B0D0A9E}" type="pres">
      <dgm:prSet presAssocID="{E9971AF9-ED41-4096-A7AA-18FC374A6512}" presName="compNode" presStyleCnt="0"/>
      <dgm:spPr/>
    </dgm:pt>
    <dgm:pt modelId="{0EDFBB7F-D32A-4B19-A13B-9A093F4AE24E}" type="pres">
      <dgm:prSet presAssocID="{E9971AF9-ED41-4096-A7AA-18FC374A6512}" presName="bgRect" presStyleLbl="bgShp" presStyleIdx="1" presStyleCnt="4"/>
      <dgm:spPr/>
    </dgm:pt>
    <dgm:pt modelId="{EC3D0DC0-2E5A-4E5E-B21C-5F2D2CF4B5B2}" type="pres">
      <dgm:prSet presAssocID="{E9971AF9-ED41-4096-A7AA-18FC374A651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orrión"/>
        </a:ext>
      </dgm:extLst>
    </dgm:pt>
    <dgm:pt modelId="{258F4DF7-7872-4A56-8311-FF6AEC4D4EE5}" type="pres">
      <dgm:prSet presAssocID="{E9971AF9-ED41-4096-A7AA-18FC374A6512}" presName="spaceRect" presStyleCnt="0"/>
      <dgm:spPr/>
    </dgm:pt>
    <dgm:pt modelId="{6EE4531C-3C88-49B8-9826-922CE86D162D}" type="pres">
      <dgm:prSet presAssocID="{E9971AF9-ED41-4096-A7AA-18FC374A6512}" presName="parTx" presStyleLbl="revTx" presStyleIdx="1" presStyleCnt="4">
        <dgm:presLayoutVars>
          <dgm:chMax val="0"/>
          <dgm:chPref val="0"/>
        </dgm:presLayoutVars>
      </dgm:prSet>
      <dgm:spPr/>
    </dgm:pt>
    <dgm:pt modelId="{A4CC5911-CC6C-4780-90D9-90D6A181A8B4}" type="pres">
      <dgm:prSet presAssocID="{5DAE5358-07F1-433D-AE61-532C0FF46652}" presName="sibTrans" presStyleCnt="0"/>
      <dgm:spPr/>
    </dgm:pt>
    <dgm:pt modelId="{F6DC0A87-3CD2-4EDF-BCE0-73320D85FFA6}" type="pres">
      <dgm:prSet presAssocID="{5801BA32-B0C2-4120-8302-024200DE0CED}" presName="compNode" presStyleCnt="0"/>
      <dgm:spPr/>
    </dgm:pt>
    <dgm:pt modelId="{AED84BBB-8500-4501-825B-475FEC1B563C}" type="pres">
      <dgm:prSet presAssocID="{5801BA32-B0C2-4120-8302-024200DE0CED}" presName="bgRect" presStyleLbl="bgShp" presStyleIdx="2" presStyleCnt="4"/>
      <dgm:spPr/>
    </dgm:pt>
    <dgm:pt modelId="{AC0EF7CD-0E87-44BE-B2A4-8027CF613852}" type="pres">
      <dgm:prSet presAssocID="{5801BA32-B0C2-4120-8302-024200DE0C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nvestigación"/>
        </a:ext>
      </dgm:extLst>
    </dgm:pt>
    <dgm:pt modelId="{5A7AB63F-3338-4DF3-9707-6F8FE0475DAB}" type="pres">
      <dgm:prSet presAssocID="{5801BA32-B0C2-4120-8302-024200DE0CED}" presName="spaceRect" presStyleCnt="0"/>
      <dgm:spPr/>
    </dgm:pt>
    <dgm:pt modelId="{86CB8C85-AA39-43B1-90A9-19BFA70DBB13}" type="pres">
      <dgm:prSet presAssocID="{5801BA32-B0C2-4120-8302-024200DE0CED}" presName="parTx" presStyleLbl="revTx" presStyleIdx="2" presStyleCnt="4">
        <dgm:presLayoutVars>
          <dgm:chMax val="0"/>
          <dgm:chPref val="0"/>
        </dgm:presLayoutVars>
      </dgm:prSet>
      <dgm:spPr/>
    </dgm:pt>
    <dgm:pt modelId="{CDEC6616-FA08-4235-B462-E2E8DCE49340}" type="pres">
      <dgm:prSet presAssocID="{48785FC5-21AB-4BF5-A785-358F0C6DAEE5}" presName="sibTrans" presStyleCnt="0"/>
      <dgm:spPr/>
    </dgm:pt>
    <dgm:pt modelId="{42EA144A-0BB9-4C3A-91CE-68C323A00C63}" type="pres">
      <dgm:prSet presAssocID="{728003CE-A578-4BE8-B9AF-59AD8F4773F7}" presName="compNode" presStyleCnt="0"/>
      <dgm:spPr/>
    </dgm:pt>
    <dgm:pt modelId="{C4A66875-D693-4C1E-961A-50043B77742D}" type="pres">
      <dgm:prSet presAssocID="{728003CE-A578-4BE8-B9AF-59AD8F4773F7}" presName="bgRect" presStyleLbl="bgShp" presStyleIdx="3" presStyleCnt="4"/>
      <dgm:spPr/>
    </dgm:pt>
    <dgm:pt modelId="{4EC26B18-D9F3-4939-AD83-79E4A2249D4F}" type="pres">
      <dgm:prSet presAssocID="{728003CE-A578-4BE8-B9AF-59AD8F4773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stadísticas"/>
        </a:ext>
      </dgm:extLst>
    </dgm:pt>
    <dgm:pt modelId="{2213CCBF-FA7A-4480-A038-E3B08CDC5826}" type="pres">
      <dgm:prSet presAssocID="{728003CE-A578-4BE8-B9AF-59AD8F4773F7}" presName="spaceRect" presStyleCnt="0"/>
      <dgm:spPr/>
    </dgm:pt>
    <dgm:pt modelId="{1D53F743-7BB1-44BF-9C88-0DB22ABC8B46}" type="pres">
      <dgm:prSet presAssocID="{728003CE-A578-4BE8-B9AF-59AD8F4773F7}" presName="parTx" presStyleLbl="revTx" presStyleIdx="3" presStyleCnt="4">
        <dgm:presLayoutVars>
          <dgm:chMax val="0"/>
          <dgm:chPref val="0"/>
        </dgm:presLayoutVars>
      </dgm:prSet>
      <dgm:spPr/>
    </dgm:pt>
  </dgm:ptLst>
  <dgm:cxnLst>
    <dgm:cxn modelId="{DDCC081A-3481-493B-A945-39E9D285E586}" type="presOf" srcId="{4D7371E8-87E2-4EFA-A0E2-663D7466CE5D}" destId="{AD68845F-CAA1-4302-B105-AF3381EE1BA4}" srcOrd="0" destOrd="0" presId="urn:microsoft.com/office/officeart/2018/2/layout/IconVerticalSolidList"/>
    <dgm:cxn modelId="{03D69436-CF11-4F2E-BA64-3138453AF6F0}" srcId="{4D7371E8-87E2-4EFA-A0E2-663D7466CE5D}" destId="{728003CE-A578-4BE8-B9AF-59AD8F4773F7}" srcOrd="3" destOrd="0" parTransId="{47B96436-CBCD-4405-9360-11D83352D999}" sibTransId="{7DB7C29A-8DC3-4D08-B1A9-21A50442CAB3}"/>
    <dgm:cxn modelId="{D713CA42-1193-425D-9781-CFDC04014C23}" type="presOf" srcId="{728003CE-A578-4BE8-B9AF-59AD8F4773F7}" destId="{1D53F743-7BB1-44BF-9C88-0DB22ABC8B46}" srcOrd="0" destOrd="0" presId="urn:microsoft.com/office/officeart/2018/2/layout/IconVerticalSolidList"/>
    <dgm:cxn modelId="{FF6A2749-23E8-4567-B150-C5B992F76538}" srcId="{4D7371E8-87E2-4EFA-A0E2-663D7466CE5D}" destId="{E9971AF9-ED41-4096-A7AA-18FC374A6512}" srcOrd="1" destOrd="0" parTransId="{D2F28F92-00E8-4F97-8843-9D674476F810}" sibTransId="{5DAE5358-07F1-433D-AE61-532C0FF46652}"/>
    <dgm:cxn modelId="{BFEC0994-5922-43CB-B055-350C4B4A34A3}" type="presOf" srcId="{8FEF27CD-9616-46D1-8423-61AEEBD45F01}" destId="{2473A87E-06DD-4924-B394-B584232CCE86}" srcOrd="0" destOrd="0" presId="urn:microsoft.com/office/officeart/2018/2/layout/IconVerticalSolidList"/>
    <dgm:cxn modelId="{9C407CA4-410C-462C-AC48-0C0AB605D393}" type="presOf" srcId="{E9971AF9-ED41-4096-A7AA-18FC374A6512}" destId="{6EE4531C-3C88-49B8-9826-922CE86D162D}" srcOrd="0" destOrd="0" presId="urn:microsoft.com/office/officeart/2018/2/layout/IconVerticalSolidList"/>
    <dgm:cxn modelId="{3EEF97B3-4567-489E-A8D4-4DF948A9D499}" type="presOf" srcId="{5801BA32-B0C2-4120-8302-024200DE0CED}" destId="{86CB8C85-AA39-43B1-90A9-19BFA70DBB13}" srcOrd="0" destOrd="0" presId="urn:microsoft.com/office/officeart/2018/2/layout/IconVerticalSolidList"/>
    <dgm:cxn modelId="{F9C592C0-D188-4176-A887-6B6D9D6E55A8}" srcId="{4D7371E8-87E2-4EFA-A0E2-663D7466CE5D}" destId="{8FEF27CD-9616-46D1-8423-61AEEBD45F01}" srcOrd="0" destOrd="0" parTransId="{8192BC76-45E3-45D7-A257-F09DF85C7E44}" sibTransId="{BB523944-C7BB-4C63-ACDA-9AB9E65EAA5F}"/>
    <dgm:cxn modelId="{18740BCB-853C-4488-A311-7EEDC123807D}" srcId="{4D7371E8-87E2-4EFA-A0E2-663D7466CE5D}" destId="{5801BA32-B0C2-4120-8302-024200DE0CED}" srcOrd="2" destOrd="0" parTransId="{AA62ADAD-3D4A-4C2C-961A-51707F748DF4}" sibTransId="{48785FC5-21AB-4BF5-A785-358F0C6DAEE5}"/>
    <dgm:cxn modelId="{BE294A29-47EE-4BC8-B595-9309783380D4}" type="presParOf" srcId="{AD68845F-CAA1-4302-B105-AF3381EE1BA4}" destId="{1B0FEBEA-A7EA-4FD8-BCBC-24B7B79B523E}" srcOrd="0" destOrd="0" presId="urn:microsoft.com/office/officeart/2018/2/layout/IconVerticalSolidList"/>
    <dgm:cxn modelId="{82679234-321B-4A1C-A9A0-35C22FD566C7}" type="presParOf" srcId="{1B0FEBEA-A7EA-4FD8-BCBC-24B7B79B523E}" destId="{F7A6EC28-A9EE-44F8-9532-AF538A987D64}" srcOrd="0" destOrd="0" presId="urn:microsoft.com/office/officeart/2018/2/layout/IconVerticalSolidList"/>
    <dgm:cxn modelId="{750C9C01-C2FF-4A01-9C3E-DD88C65E3861}" type="presParOf" srcId="{1B0FEBEA-A7EA-4FD8-BCBC-24B7B79B523E}" destId="{FD304CA2-5218-441B-A622-982712860673}" srcOrd="1" destOrd="0" presId="urn:microsoft.com/office/officeart/2018/2/layout/IconVerticalSolidList"/>
    <dgm:cxn modelId="{2C37FD8A-2EDE-44E3-BFCF-6E680CAB74CD}" type="presParOf" srcId="{1B0FEBEA-A7EA-4FD8-BCBC-24B7B79B523E}" destId="{390C2A7B-1D80-4FFE-BE11-0B0CF16BACCE}" srcOrd="2" destOrd="0" presId="urn:microsoft.com/office/officeart/2018/2/layout/IconVerticalSolidList"/>
    <dgm:cxn modelId="{A2F92FED-932B-4FA6-A69B-CF27D96DF5F2}" type="presParOf" srcId="{1B0FEBEA-A7EA-4FD8-BCBC-24B7B79B523E}" destId="{2473A87E-06DD-4924-B394-B584232CCE86}" srcOrd="3" destOrd="0" presId="urn:microsoft.com/office/officeart/2018/2/layout/IconVerticalSolidList"/>
    <dgm:cxn modelId="{4F660E63-BCAF-4246-888A-634F667CEEC4}" type="presParOf" srcId="{AD68845F-CAA1-4302-B105-AF3381EE1BA4}" destId="{9F40E1EA-FF21-4B44-A82E-A22F4AC53F98}" srcOrd="1" destOrd="0" presId="urn:microsoft.com/office/officeart/2018/2/layout/IconVerticalSolidList"/>
    <dgm:cxn modelId="{193F1969-FA31-42E0-B75D-59ED151638DD}" type="presParOf" srcId="{AD68845F-CAA1-4302-B105-AF3381EE1BA4}" destId="{D8DC3DCC-CFED-4A99-9A12-C5298B0D0A9E}" srcOrd="2" destOrd="0" presId="urn:microsoft.com/office/officeart/2018/2/layout/IconVerticalSolidList"/>
    <dgm:cxn modelId="{3EE87751-6A29-4BA3-AF60-EAA617CB63F8}" type="presParOf" srcId="{D8DC3DCC-CFED-4A99-9A12-C5298B0D0A9E}" destId="{0EDFBB7F-D32A-4B19-A13B-9A093F4AE24E}" srcOrd="0" destOrd="0" presId="urn:microsoft.com/office/officeart/2018/2/layout/IconVerticalSolidList"/>
    <dgm:cxn modelId="{2A7735BA-F0EC-49FB-AD79-4CBDA582F927}" type="presParOf" srcId="{D8DC3DCC-CFED-4A99-9A12-C5298B0D0A9E}" destId="{EC3D0DC0-2E5A-4E5E-B21C-5F2D2CF4B5B2}" srcOrd="1" destOrd="0" presId="urn:microsoft.com/office/officeart/2018/2/layout/IconVerticalSolidList"/>
    <dgm:cxn modelId="{28A7BD83-8870-47B6-8F4B-76B47A1C80E0}" type="presParOf" srcId="{D8DC3DCC-CFED-4A99-9A12-C5298B0D0A9E}" destId="{258F4DF7-7872-4A56-8311-FF6AEC4D4EE5}" srcOrd="2" destOrd="0" presId="urn:microsoft.com/office/officeart/2018/2/layout/IconVerticalSolidList"/>
    <dgm:cxn modelId="{A327C52B-FE14-4F33-8233-005F2C0EFD4A}" type="presParOf" srcId="{D8DC3DCC-CFED-4A99-9A12-C5298B0D0A9E}" destId="{6EE4531C-3C88-49B8-9826-922CE86D162D}" srcOrd="3" destOrd="0" presId="urn:microsoft.com/office/officeart/2018/2/layout/IconVerticalSolidList"/>
    <dgm:cxn modelId="{DCDE4763-AEB1-41C7-81CE-482588697C8F}" type="presParOf" srcId="{AD68845F-CAA1-4302-B105-AF3381EE1BA4}" destId="{A4CC5911-CC6C-4780-90D9-90D6A181A8B4}" srcOrd="3" destOrd="0" presId="urn:microsoft.com/office/officeart/2018/2/layout/IconVerticalSolidList"/>
    <dgm:cxn modelId="{4ED0E5BD-6239-4572-9F6E-4A5AAF09C7B4}" type="presParOf" srcId="{AD68845F-CAA1-4302-B105-AF3381EE1BA4}" destId="{F6DC0A87-3CD2-4EDF-BCE0-73320D85FFA6}" srcOrd="4" destOrd="0" presId="urn:microsoft.com/office/officeart/2018/2/layout/IconVerticalSolidList"/>
    <dgm:cxn modelId="{21C664C8-0161-4DB1-B643-3C50C08301BC}" type="presParOf" srcId="{F6DC0A87-3CD2-4EDF-BCE0-73320D85FFA6}" destId="{AED84BBB-8500-4501-825B-475FEC1B563C}" srcOrd="0" destOrd="0" presId="urn:microsoft.com/office/officeart/2018/2/layout/IconVerticalSolidList"/>
    <dgm:cxn modelId="{64FF16A7-3A54-4189-99B4-72FF760B502E}" type="presParOf" srcId="{F6DC0A87-3CD2-4EDF-BCE0-73320D85FFA6}" destId="{AC0EF7CD-0E87-44BE-B2A4-8027CF613852}" srcOrd="1" destOrd="0" presId="urn:microsoft.com/office/officeart/2018/2/layout/IconVerticalSolidList"/>
    <dgm:cxn modelId="{1218BF18-03A0-47DE-9ED5-DDFEA7E8DE2D}" type="presParOf" srcId="{F6DC0A87-3CD2-4EDF-BCE0-73320D85FFA6}" destId="{5A7AB63F-3338-4DF3-9707-6F8FE0475DAB}" srcOrd="2" destOrd="0" presId="urn:microsoft.com/office/officeart/2018/2/layout/IconVerticalSolidList"/>
    <dgm:cxn modelId="{3B7BD7C2-7397-4920-AD10-2C639FAC31AF}" type="presParOf" srcId="{F6DC0A87-3CD2-4EDF-BCE0-73320D85FFA6}" destId="{86CB8C85-AA39-43B1-90A9-19BFA70DBB13}" srcOrd="3" destOrd="0" presId="urn:microsoft.com/office/officeart/2018/2/layout/IconVerticalSolidList"/>
    <dgm:cxn modelId="{9743AAA3-947A-4F74-B865-080453EF1C58}" type="presParOf" srcId="{AD68845F-CAA1-4302-B105-AF3381EE1BA4}" destId="{CDEC6616-FA08-4235-B462-E2E8DCE49340}" srcOrd="5" destOrd="0" presId="urn:microsoft.com/office/officeart/2018/2/layout/IconVerticalSolidList"/>
    <dgm:cxn modelId="{2A6C03CF-111D-4B85-9FAC-6B8C44D9893E}" type="presParOf" srcId="{AD68845F-CAA1-4302-B105-AF3381EE1BA4}" destId="{42EA144A-0BB9-4C3A-91CE-68C323A00C63}" srcOrd="6" destOrd="0" presId="urn:microsoft.com/office/officeart/2018/2/layout/IconVerticalSolidList"/>
    <dgm:cxn modelId="{BA7D3A9D-3E93-40BE-B487-371D61806ED9}" type="presParOf" srcId="{42EA144A-0BB9-4C3A-91CE-68C323A00C63}" destId="{C4A66875-D693-4C1E-961A-50043B77742D}" srcOrd="0" destOrd="0" presId="urn:microsoft.com/office/officeart/2018/2/layout/IconVerticalSolidList"/>
    <dgm:cxn modelId="{F0BE32FE-AD49-4050-A717-AEA262DB33C4}" type="presParOf" srcId="{42EA144A-0BB9-4C3A-91CE-68C323A00C63}" destId="{4EC26B18-D9F3-4939-AD83-79E4A2249D4F}" srcOrd="1" destOrd="0" presId="urn:microsoft.com/office/officeart/2018/2/layout/IconVerticalSolidList"/>
    <dgm:cxn modelId="{9B57B6F9-7533-4D48-8892-3E98529E846B}" type="presParOf" srcId="{42EA144A-0BB9-4C3A-91CE-68C323A00C63}" destId="{2213CCBF-FA7A-4480-A038-E3B08CDC5826}" srcOrd="2" destOrd="0" presId="urn:microsoft.com/office/officeart/2018/2/layout/IconVerticalSolidList"/>
    <dgm:cxn modelId="{BD899D4F-0BB9-4EDA-83A9-C87D7446CC21}" type="presParOf" srcId="{42EA144A-0BB9-4C3A-91CE-68C323A00C63}" destId="{1D53F743-7BB1-44BF-9C88-0DB22ABC8B4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6EC28-A9EE-44F8-9532-AF538A987D64}">
      <dsp:nvSpPr>
        <dsp:cNvPr id="0" name=""/>
        <dsp:cNvSpPr/>
      </dsp:nvSpPr>
      <dsp:spPr>
        <a:xfrm>
          <a:off x="0" y="4457"/>
          <a:ext cx="10828762" cy="9763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04CA2-5218-441B-A622-982712860673}">
      <dsp:nvSpPr>
        <dsp:cNvPr id="0" name=""/>
        <dsp:cNvSpPr/>
      </dsp:nvSpPr>
      <dsp:spPr>
        <a:xfrm>
          <a:off x="295359" y="224146"/>
          <a:ext cx="537541" cy="537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3A87E-06DD-4924-B394-B584232CCE86}">
      <dsp:nvSpPr>
        <dsp:cNvPr id="0" name=""/>
        <dsp:cNvSpPr/>
      </dsp:nvSpPr>
      <dsp:spPr>
        <a:xfrm>
          <a:off x="1128259" y="4457"/>
          <a:ext cx="9666328" cy="1037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793" tIns="109793" rIns="109793" bIns="109793" numCol="1" spcCol="1270" anchor="ctr" anchorCtr="0">
          <a:noAutofit/>
        </a:bodyPr>
        <a:lstStyle/>
        <a:p>
          <a:pPr marL="0" lvl="0" indent="0" algn="l" defTabSz="622300">
            <a:lnSpc>
              <a:spcPct val="100000"/>
            </a:lnSpc>
            <a:spcBef>
              <a:spcPct val="0"/>
            </a:spcBef>
            <a:spcAft>
              <a:spcPct val="35000"/>
            </a:spcAft>
            <a:buNone/>
          </a:pPr>
          <a:r>
            <a:rPr lang="en-US" sz="1400" kern="1200"/>
            <a:t>The aerospace industry is experiencing a paradigm shift with the advent of reusable rockets. A leader in this space is SpaceX, whose Falcon 9 rocket has been designed with reusability in mind. A key aspect of this reusability is the successful landing of the first stage of the Falcon 9. Understanding the factors that influence the success of these landings could provide invaluable insights into the operational efficiencies and cost structures of SpaceX.</a:t>
          </a:r>
        </a:p>
      </dsp:txBody>
      <dsp:txXfrm>
        <a:off x="1128259" y="4457"/>
        <a:ext cx="9666328" cy="1037418"/>
      </dsp:txXfrm>
    </dsp:sp>
    <dsp:sp modelId="{0EDFBB7F-D32A-4B19-A13B-9A093F4AE24E}">
      <dsp:nvSpPr>
        <dsp:cNvPr id="0" name=""/>
        <dsp:cNvSpPr/>
      </dsp:nvSpPr>
      <dsp:spPr>
        <a:xfrm>
          <a:off x="0" y="1301230"/>
          <a:ext cx="10828762" cy="9763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3D0DC0-2E5A-4E5E-B21C-5F2D2CF4B5B2}">
      <dsp:nvSpPr>
        <dsp:cNvPr id="0" name=""/>
        <dsp:cNvSpPr/>
      </dsp:nvSpPr>
      <dsp:spPr>
        <a:xfrm>
          <a:off x="295359" y="1520919"/>
          <a:ext cx="537541" cy="537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E4531C-3C88-49B8-9826-922CE86D162D}">
      <dsp:nvSpPr>
        <dsp:cNvPr id="0" name=""/>
        <dsp:cNvSpPr/>
      </dsp:nvSpPr>
      <dsp:spPr>
        <a:xfrm>
          <a:off x="1128259" y="1301230"/>
          <a:ext cx="9666328" cy="1037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793" tIns="109793" rIns="109793" bIns="109793" numCol="1" spcCol="1270" anchor="ctr" anchorCtr="0">
          <a:noAutofit/>
        </a:bodyPr>
        <a:lstStyle/>
        <a:p>
          <a:pPr marL="0" lvl="0" indent="0" algn="l" defTabSz="622300">
            <a:lnSpc>
              <a:spcPct val="100000"/>
            </a:lnSpc>
            <a:spcBef>
              <a:spcPct val="0"/>
            </a:spcBef>
            <a:spcAft>
              <a:spcPct val="35000"/>
            </a:spcAft>
            <a:buNone/>
          </a:pPr>
          <a:r>
            <a:rPr lang="en-US" sz="1400" kern="1200"/>
            <a:t>This project, "SpaceX Falcon 9 First Stage Landing Prediction", was undertaken with the goal of predicting the success of Falcon 9's first stage landing. We embarked on this journey with the aim to unearth the elements contributing to the successful or unsuccessful landings, and to provide an analytical basis to potentially compete in this rapidly evolving market.</a:t>
          </a:r>
        </a:p>
      </dsp:txBody>
      <dsp:txXfrm>
        <a:off x="1128259" y="1301230"/>
        <a:ext cx="9666328" cy="1037418"/>
      </dsp:txXfrm>
    </dsp:sp>
    <dsp:sp modelId="{AED84BBB-8500-4501-825B-475FEC1B563C}">
      <dsp:nvSpPr>
        <dsp:cNvPr id="0" name=""/>
        <dsp:cNvSpPr/>
      </dsp:nvSpPr>
      <dsp:spPr>
        <a:xfrm>
          <a:off x="0" y="2598003"/>
          <a:ext cx="10828762" cy="9763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EF7CD-0E87-44BE-B2A4-8027CF613852}">
      <dsp:nvSpPr>
        <dsp:cNvPr id="0" name=""/>
        <dsp:cNvSpPr/>
      </dsp:nvSpPr>
      <dsp:spPr>
        <a:xfrm>
          <a:off x="295359" y="2817692"/>
          <a:ext cx="537541" cy="537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CB8C85-AA39-43B1-90A9-19BFA70DBB13}">
      <dsp:nvSpPr>
        <dsp:cNvPr id="0" name=""/>
        <dsp:cNvSpPr/>
      </dsp:nvSpPr>
      <dsp:spPr>
        <a:xfrm>
          <a:off x="1128259" y="2598003"/>
          <a:ext cx="9666328" cy="1037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793" tIns="109793" rIns="109793" bIns="109793" numCol="1" spcCol="1270" anchor="ctr" anchorCtr="0">
          <a:noAutofit/>
        </a:bodyPr>
        <a:lstStyle/>
        <a:p>
          <a:pPr marL="0" lvl="0" indent="0" algn="l" defTabSz="622300">
            <a:lnSpc>
              <a:spcPct val="100000"/>
            </a:lnSpc>
            <a:spcBef>
              <a:spcPct val="0"/>
            </a:spcBef>
            <a:spcAft>
              <a:spcPct val="35000"/>
            </a:spcAft>
            <a:buNone/>
          </a:pPr>
          <a:r>
            <a:rPr lang="en-US" sz="1400" kern="1200"/>
            <a:t>To achieve this, we collected and analyzed data from various SpaceX launches, conducted an exploratory data analysis, built and validated a predictive model using machine learning, and extracted actionable insights from the results.</a:t>
          </a:r>
        </a:p>
      </dsp:txBody>
      <dsp:txXfrm>
        <a:off x="1128259" y="2598003"/>
        <a:ext cx="9666328" cy="1037418"/>
      </dsp:txXfrm>
    </dsp:sp>
    <dsp:sp modelId="{C4A66875-D693-4C1E-961A-50043B77742D}">
      <dsp:nvSpPr>
        <dsp:cNvPr id="0" name=""/>
        <dsp:cNvSpPr/>
      </dsp:nvSpPr>
      <dsp:spPr>
        <a:xfrm>
          <a:off x="0" y="3894777"/>
          <a:ext cx="10828762" cy="9763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26B18-D9F3-4939-AD83-79E4A2249D4F}">
      <dsp:nvSpPr>
        <dsp:cNvPr id="0" name=""/>
        <dsp:cNvSpPr/>
      </dsp:nvSpPr>
      <dsp:spPr>
        <a:xfrm>
          <a:off x="295359" y="4114465"/>
          <a:ext cx="537541" cy="5370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3F743-7BB1-44BF-9C88-0DB22ABC8B46}">
      <dsp:nvSpPr>
        <dsp:cNvPr id="0" name=""/>
        <dsp:cNvSpPr/>
      </dsp:nvSpPr>
      <dsp:spPr>
        <a:xfrm>
          <a:off x="1128259" y="3894777"/>
          <a:ext cx="9666328" cy="1037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793" tIns="109793" rIns="109793" bIns="109793" numCol="1" spcCol="1270" anchor="ctr" anchorCtr="0">
          <a:noAutofit/>
        </a:bodyPr>
        <a:lstStyle/>
        <a:p>
          <a:pPr marL="0" lvl="0" indent="0" algn="l" defTabSz="622300">
            <a:lnSpc>
              <a:spcPct val="100000"/>
            </a:lnSpc>
            <a:spcBef>
              <a:spcPct val="0"/>
            </a:spcBef>
            <a:spcAft>
              <a:spcPct val="35000"/>
            </a:spcAft>
            <a:buNone/>
          </a:pPr>
          <a:r>
            <a:rPr lang="en-US" sz="1400" kern="1200"/>
            <a:t>In the subsequent sections, we will delve deeper into the specific methodologies we used, the results we obtained, and the conclusions we drew from this project.</a:t>
          </a:r>
        </a:p>
      </dsp:txBody>
      <dsp:txXfrm>
        <a:off x="1128259" y="3894777"/>
        <a:ext cx="9666328" cy="10374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carlosisaacfaura/Data-Science-Projects-With-Python/blob/main/SpaceX_Project_Notebooks/3-Data-Wrangling_SpaceX.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carlosisaacfaura/Data-Science-Projects-With-Python/blob/main/SpaceX_Project_Notebooks/5-EDA-Pandas-Matplotlib.ipynb" TargetMode="Externa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carlosisaacfaura/Data-Science-Projects-With-Python/blob/main/SpaceX_Project_Notebooks/4-EDA-SQL_SpaceX.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github.com/carlosisaacfaura/Data-Science-Projects-With-Python/blob/main/SpaceX_Project_Notebooks/6-Visualization_Folium-Launch-Location_SpaceX.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rlosisaacfaura/Data-Science-Projects-With-Python/blob/main/SpaceX_Project_Notebooks/7-Visualization-Plotly-Dash_Spacex.py" TargetMode="External"/><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carlosisaacfaura/Data-Science-Projects-With-Python/blob/main/SpaceX_Project_Notebooks/8-Machine-Learning_SpaceX.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arlosisaacfaura/Data-Science-Projects-With-Python/tree/main/SpaceX_Project_Notebook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carlosisaacfaura/Data-Science-Projects-With-Python/blob/main/SpaceX_Project_Notebooks/1-API-Data-Collection_SpaceX.ipynb"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carlosisaacfaura/Data-Science-Projects-With-Python/blob/main/SpaceX_Project_Notebooks/2-WebScraping-Data-Collection_SpaceX.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Carlos Isaac</a:t>
            </a:r>
          </a:p>
          <a:p>
            <a:r>
              <a:rPr lang="en-US" dirty="0">
                <a:solidFill>
                  <a:schemeClr val="bg2"/>
                </a:solidFill>
                <a:latin typeface="Abadi"/>
                <a:ea typeface="SF Pro" pitchFamily="2" charset="0"/>
                <a:cs typeface="SF Pro" pitchFamily="2" charset="0"/>
              </a:rPr>
              <a:t>14-07-2023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Data Wrangling</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lgn="just"/>
            <a:r>
              <a:rPr lang="en-US" sz="1200" dirty="0"/>
              <a:t>The data wrangling process was a key step in preparing the collected data for analysis and modeling.</a:t>
            </a:r>
            <a:endParaRPr lang="es-MX" dirty="0"/>
          </a:p>
          <a:p>
            <a:pPr algn="just"/>
            <a:r>
              <a:rPr lang="en-US" sz="1200" dirty="0"/>
              <a:t>Initially, the data collected from the SpaceX API and Wikipedia scraping were cleaned separately. This involved handling missing values, correcting data types, and standardizing the format of the data.</a:t>
            </a:r>
            <a:endParaRPr lang="en-US" sz="1200" dirty="0">
              <a:cs typeface="Calibri" panose="020F0502020204030204"/>
            </a:endParaRPr>
          </a:p>
          <a:p>
            <a:pPr algn="just"/>
            <a:r>
              <a:rPr lang="en-US" sz="1200" dirty="0"/>
              <a:t>The cleaned datasets were then merged to create a comprehensive dataset that included all relevant information about each Falcon 9 launch.</a:t>
            </a:r>
            <a:endParaRPr lang="en-US" sz="1200" dirty="0">
              <a:cs typeface="Calibri" panose="020F0502020204030204"/>
            </a:endParaRPr>
          </a:p>
          <a:p>
            <a:pPr algn="just"/>
            <a:r>
              <a:rPr lang="en-US" sz="1200" dirty="0"/>
              <a:t>Further data cleaning was performed on the merged dataset. This included removing any remaining irrelevant or redundant data, dealing with any outliers, and ensuring consistency across the dataset.</a:t>
            </a:r>
            <a:endParaRPr lang="en-US" sz="1200" dirty="0">
              <a:cs typeface="Calibri" panose="020F0502020204030204"/>
            </a:endParaRPr>
          </a:p>
          <a:p>
            <a:pPr algn="just"/>
            <a:r>
              <a:rPr lang="en-US" sz="1200" dirty="0"/>
              <a:t>Finally, the cleaned dataset was used for exploratory data analysis and model building.</a:t>
            </a:r>
            <a:endParaRPr lang="en-US" sz="1200" dirty="0">
              <a:cs typeface="Calibri" panose="020F0502020204030204"/>
            </a:endParaRPr>
          </a:p>
          <a:p>
            <a:pPr algn="just"/>
            <a:r>
              <a:rPr lang="en-US" sz="1200" dirty="0"/>
              <a:t>The code for the data wrangling process can be found at:</a:t>
            </a:r>
            <a:br>
              <a:rPr lang="en-US" sz="1200" dirty="0"/>
            </a:br>
            <a:r>
              <a:rPr lang="en-US" sz="1200" dirty="0"/>
              <a:t> </a:t>
            </a:r>
            <a:r>
              <a:rPr lang="en-US" sz="1200" dirty="0">
                <a:hlinkClick r:id="rId2"/>
              </a:rPr>
              <a:t>Data-Science-Projects-With-Python/SpaceX_Project_Notebooks/3-Data-Wrangling_SpaceX.ipynb at main · carlosisaacfaura/Data-Science-Projects-With-Python (github.com)</a:t>
            </a:r>
            <a:endParaRPr lang="en-US" sz="1200" dirty="0">
              <a:cs typeface="Calibri" panose="020F0502020204030204"/>
            </a:endParaRPr>
          </a:p>
          <a:p>
            <a:endParaRPr lang="en-US" sz="1200"/>
          </a:p>
          <a:p>
            <a:endParaRPr lang="en-US" sz="1200"/>
          </a:p>
          <a:p>
            <a:endParaRPr lang="en-US" sz="1200"/>
          </a:p>
          <a:p>
            <a:endParaRPr lang="en-US" sz="1200"/>
          </a:p>
        </p:txBody>
      </p:sp>
      <p:pic>
        <p:nvPicPr>
          <p:cNvPr id="2" name="Imagen 2">
            <a:extLst>
              <a:ext uri="{FF2B5EF4-FFF2-40B4-BE49-F238E27FC236}">
                <a16:creationId xmlns:a16="http://schemas.microsoft.com/office/drawing/2014/main" id="{FC6ED53B-351C-903A-A98B-FF29A4F0A5FD}"/>
              </a:ext>
            </a:extLst>
          </p:cNvPr>
          <p:cNvPicPr>
            <a:picLocks noChangeAspect="1"/>
          </p:cNvPicPr>
          <p:nvPr/>
        </p:nvPicPr>
        <p:blipFill>
          <a:blip r:embed="rId3"/>
          <a:stretch>
            <a:fillRect/>
          </a:stretch>
        </p:blipFill>
        <p:spPr>
          <a:xfrm>
            <a:off x="6199975" y="640080"/>
            <a:ext cx="5257113" cy="5577840"/>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EDA with Data Visualization</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lnSpcReduction="10000"/>
          </a:bodyPr>
          <a:lstStyle/>
          <a:p>
            <a:pPr algn="just"/>
            <a:r>
              <a:rPr lang="en-US" sz="1050" dirty="0"/>
              <a:t>The Exploratory Data Analysis (EDA) stage involved generating various charts to better understand the data and uncover patterns, relationships, and trends.</a:t>
            </a:r>
            <a:endParaRPr lang="en-US" sz="1050" dirty="0">
              <a:cs typeface="Calibri"/>
            </a:endParaRPr>
          </a:p>
          <a:p>
            <a:pPr algn="just"/>
            <a:r>
              <a:rPr lang="en-US" sz="1050" dirty="0"/>
              <a:t>A variety of charts were used, each serving a specific purpose:</a:t>
            </a:r>
            <a:endParaRPr lang="en-US" sz="1050" dirty="0">
              <a:cs typeface="Calibri"/>
            </a:endParaRPr>
          </a:p>
          <a:p>
            <a:pPr lvl="1" algn="just"/>
            <a:r>
              <a:rPr lang="en-US" sz="1050" b="1" dirty="0"/>
              <a:t>Bar charts and pie charts</a:t>
            </a:r>
            <a:r>
              <a:rPr lang="en-US" sz="1050" dirty="0"/>
              <a:t>: These were used to visualize the distribution of categorical variables, such as the launch site and orbit type. This helped understand the frequency of different categories in the data.</a:t>
            </a:r>
            <a:endParaRPr lang="en-US" sz="1050" dirty="0">
              <a:cs typeface="Calibri"/>
            </a:endParaRPr>
          </a:p>
          <a:p>
            <a:pPr lvl="1" algn="just"/>
            <a:r>
              <a:rPr lang="en-US" sz="1050" b="1" dirty="0"/>
              <a:t>Histograms</a:t>
            </a:r>
            <a:r>
              <a:rPr lang="en-US" sz="1050" dirty="0"/>
              <a:t>: These were used to visualize the distribution of continuous variables, such as payload mass. This helped understand the range and skewness of these variables.</a:t>
            </a:r>
            <a:endParaRPr lang="en-US" sz="1050" dirty="0">
              <a:cs typeface="Calibri"/>
            </a:endParaRPr>
          </a:p>
          <a:p>
            <a:pPr lvl="1" algn="just"/>
            <a:r>
              <a:rPr lang="en-US" sz="1050" b="1" dirty="0"/>
              <a:t>Scatter plots and line plots</a:t>
            </a:r>
            <a:r>
              <a:rPr lang="en-US" sz="1050" dirty="0"/>
              <a:t>: These were used to visualize relationships between different variables. For instance, the relationship between flight number and launch site.</a:t>
            </a:r>
            <a:endParaRPr lang="en-US" sz="1050" dirty="0">
              <a:cs typeface="Calibri"/>
            </a:endParaRPr>
          </a:p>
          <a:p>
            <a:pPr lvl="1" algn="just"/>
            <a:r>
              <a:rPr lang="en-US" sz="1050" b="1" dirty="0"/>
              <a:t>Heatmaps</a:t>
            </a:r>
            <a:r>
              <a:rPr lang="en-US" sz="1050" dirty="0"/>
              <a:t>: These were used to visualize the correlation between different numerical variables. This helped identify variables that might influence the landing success.</a:t>
            </a:r>
            <a:endParaRPr lang="en-US" sz="1050" dirty="0">
              <a:cs typeface="Calibri"/>
            </a:endParaRPr>
          </a:p>
          <a:p>
            <a:pPr algn="just"/>
            <a:r>
              <a:rPr lang="en-US" sz="1050" dirty="0"/>
              <a:t>These visualizations provided valuable insights into the data and guided the feature engineering and model building stages.</a:t>
            </a:r>
            <a:endParaRPr lang="en-US" sz="1050" dirty="0">
              <a:cs typeface="Calibri"/>
            </a:endParaRPr>
          </a:p>
          <a:p>
            <a:pPr algn="just"/>
            <a:r>
              <a:rPr lang="en-US" sz="1050" dirty="0"/>
              <a:t>The code for the EDA with data visualization process can be found at: </a:t>
            </a:r>
            <a:br>
              <a:rPr lang="en-US" sz="1050" dirty="0">
                <a:cs typeface="Calibri"/>
              </a:rPr>
            </a:br>
            <a:r>
              <a:rPr lang="en-US" sz="1050" dirty="0">
                <a:ea typeface="+mn-lt"/>
                <a:cs typeface="+mn-lt"/>
                <a:hlinkClick r:id="rId2"/>
              </a:rPr>
              <a:t>Data-Science-Projects-With-Python/SpaceX_Project_Notebooks/5-EDA-Pandas-Matplotlib.ipynb at main · carlosisaacfaura/Data-Science-Projects-With-Python (github.com)</a:t>
            </a:r>
            <a:endParaRPr lang="en-US" sz="1050" dirty="0">
              <a:cs typeface="Calibri"/>
            </a:endParaRPr>
          </a:p>
          <a:p>
            <a:endParaRPr lang="en-US" sz="1000"/>
          </a:p>
        </p:txBody>
      </p:sp>
      <p:pic>
        <p:nvPicPr>
          <p:cNvPr id="16" name="Graphic 15" descr="Gráfico de anillos">
            <a:extLst>
              <a:ext uri="{FF2B5EF4-FFF2-40B4-BE49-F238E27FC236}">
                <a16:creationId xmlns:a16="http://schemas.microsoft.com/office/drawing/2014/main" id="{4F7181B8-3DE4-4F8D-8C0E-B585DAC508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9048" y="699516"/>
            <a:ext cx="5458968" cy="5458968"/>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EDA with SQL</a:t>
            </a:r>
          </a:p>
        </p:txBody>
      </p:sp>
      <p:sp>
        <p:nvSpPr>
          <p:cNvPr id="3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929384"/>
            <a:ext cx="10515600" cy="4251960"/>
          </a:xfrm>
          <a:prstGeom prst="rect">
            <a:avLst/>
          </a:prstGeom>
        </p:spPr>
        <p:txBody>
          <a:bodyPr vert="horz" lIns="91440" tIns="45720" rIns="91440" bIns="45720" rtlCol="0" anchor="t">
            <a:normAutofit/>
          </a:bodyPr>
          <a:lstStyle/>
          <a:p>
            <a:pPr algn="just"/>
            <a:r>
              <a:rPr lang="en-US" sz="1700" dirty="0"/>
              <a:t>Several SQL queries were performed as part of the EDA to extract useful information and insights from the data. Here are the key queries that were executed:</a:t>
            </a:r>
            <a:endParaRPr lang="es-MX" dirty="0"/>
          </a:p>
          <a:p>
            <a:pPr lvl="1" algn="just"/>
            <a:r>
              <a:rPr lang="en-US" sz="1700" b="1" dirty="0"/>
              <a:t>Count Query</a:t>
            </a:r>
            <a:r>
              <a:rPr lang="en-US" sz="1700" dirty="0"/>
              <a:t>: To count the total number of launches, successful landings, and specific orbit types.</a:t>
            </a:r>
            <a:endParaRPr lang="en-US" sz="1700" dirty="0">
              <a:cs typeface="Calibri" panose="020F0502020204030204"/>
            </a:endParaRPr>
          </a:p>
          <a:p>
            <a:pPr lvl="1" algn="just"/>
            <a:r>
              <a:rPr lang="en-US" sz="1700" b="1" dirty="0"/>
              <a:t>Group By Query</a:t>
            </a:r>
            <a:r>
              <a:rPr lang="en-US" sz="1700" dirty="0"/>
              <a:t>: To group data by launch site and orbit type, and calculate statistics like the average payload mass.</a:t>
            </a:r>
            <a:endParaRPr lang="en-US" sz="1700" dirty="0">
              <a:cs typeface="Calibri" panose="020F0502020204030204"/>
            </a:endParaRPr>
          </a:p>
          <a:p>
            <a:pPr lvl="1" algn="just"/>
            <a:r>
              <a:rPr lang="en-US" sz="1700" b="1" dirty="0"/>
              <a:t>Join Query</a:t>
            </a:r>
            <a:r>
              <a:rPr lang="en-US" sz="1700" dirty="0"/>
              <a:t>: To join different tables and create a comprehensive dataset for analysis.</a:t>
            </a:r>
            <a:endParaRPr lang="en-US" sz="1700">
              <a:cs typeface="Calibri" panose="020F0502020204030204"/>
            </a:endParaRPr>
          </a:p>
          <a:p>
            <a:pPr lvl="1" algn="just"/>
            <a:r>
              <a:rPr lang="en-US" sz="1700" b="1" dirty="0"/>
              <a:t>Where Query</a:t>
            </a:r>
            <a:r>
              <a:rPr lang="en-US" sz="1700" dirty="0"/>
              <a:t>: To filter the data based on certain conditions, such as specific orbit types or launch outcomes.</a:t>
            </a:r>
            <a:endParaRPr lang="en-US" sz="1700">
              <a:cs typeface="Calibri" panose="020F0502020204030204"/>
            </a:endParaRPr>
          </a:p>
          <a:p>
            <a:pPr lvl="1" algn="just"/>
            <a:r>
              <a:rPr lang="en-US" sz="1700" b="1" dirty="0"/>
              <a:t>Order By Query</a:t>
            </a:r>
            <a:r>
              <a:rPr lang="en-US" sz="1700" dirty="0"/>
              <a:t>: To sort the data based on certain variables, like flight number or launch date.</a:t>
            </a:r>
            <a:endParaRPr lang="en-US" sz="1700" dirty="0">
              <a:cs typeface="Calibri" panose="020F0502020204030204"/>
            </a:endParaRPr>
          </a:p>
          <a:p>
            <a:pPr algn="just"/>
            <a:r>
              <a:rPr lang="en-US" sz="1700" dirty="0"/>
              <a:t>These queries helped further understand the data and guided the decision-making process in the subsequent stages of the project.</a:t>
            </a:r>
            <a:endParaRPr lang="en-US" sz="1700">
              <a:cs typeface="Calibri" panose="020F0502020204030204"/>
            </a:endParaRPr>
          </a:p>
          <a:p>
            <a:pPr algn="just"/>
            <a:r>
              <a:rPr lang="en-US" sz="1700" dirty="0"/>
              <a:t>The code for the EDA with SQL can be found at: </a:t>
            </a:r>
            <a:br>
              <a:rPr lang="en-US" sz="1700" dirty="0"/>
            </a:br>
            <a:r>
              <a:rPr lang="en-US" sz="1700" dirty="0">
                <a:hlinkClick r:id="rId2"/>
              </a:rPr>
              <a:t>Data-Science-Projects-With-Python/SpaceX_Project_Notebooks/4-EDA-SQL_SpaceX.ipynb at main · carlosisaacfaura/Data-Science-Projects-With-Python (github.com)</a:t>
            </a:r>
            <a:endParaRPr lang="en-US" sz="1700" dirty="0">
              <a:cs typeface="Calibri" panose="020F0502020204030204"/>
            </a:endParaRPr>
          </a:p>
          <a:p>
            <a:endParaRPr lang="en-US" sz="1700"/>
          </a:p>
          <a:p>
            <a:endParaRPr lang="en-US" sz="1700"/>
          </a:p>
          <a:p>
            <a:endParaRPr lang="en-US" sz="17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a:solidFill>
                  <a:schemeClr val="tx1"/>
                </a:solidFill>
                <a:latin typeface="+mj-lt"/>
                <a:ea typeface="+mj-ea"/>
                <a:cs typeface="+mj-cs"/>
              </a:rPr>
              <a:t>Build an Interactive Map with Folium</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872899"/>
            <a:ext cx="4243589" cy="3320668"/>
          </a:xfrm>
          <a:prstGeom prst="rect">
            <a:avLst/>
          </a:prstGeom>
        </p:spPr>
        <p:txBody>
          <a:bodyPr vert="horz" lIns="91440" tIns="45720" rIns="91440" bIns="45720" rtlCol="0" anchor="t">
            <a:normAutofit lnSpcReduction="10000"/>
          </a:bodyPr>
          <a:lstStyle/>
          <a:p>
            <a:pPr algn="just"/>
            <a:r>
              <a:rPr lang="en-US" sz="1100" dirty="0"/>
              <a:t>To better visualize the geographic data related to the launch sites, an interactive map was created using Folium.</a:t>
            </a:r>
            <a:endParaRPr lang="en-US" sz="1100" dirty="0">
              <a:cs typeface="Calibri"/>
            </a:endParaRPr>
          </a:p>
          <a:p>
            <a:pPr algn="just"/>
            <a:r>
              <a:rPr lang="en-US" sz="1100" dirty="0"/>
              <a:t>The following objects were added to the map:</a:t>
            </a:r>
            <a:endParaRPr lang="en-US" sz="1100">
              <a:cs typeface="Calibri"/>
            </a:endParaRPr>
          </a:p>
          <a:p>
            <a:pPr lvl="1" algn="just"/>
            <a:r>
              <a:rPr lang="en-US" sz="1100" b="1" dirty="0"/>
              <a:t>Markers</a:t>
            </a:r>
            <a:r>
              <a:rPr lang="en-US" sz="1100" dirty="0"/>
              <a:t>: Markers were added to represent the location of each launch site. This provided a visual representation of where SpaceX launches its rockets from.</a:t>
            </a:r>
            <a:endParaRPr lang="en-US" sz="1100">
              <a:cs typeface="Calibri"/>
            </a:endParaRPr>
          </a:p>
          <a:p>
            <a:pPr lvl="1" algn="just"/>
            <a:r>
              <a:rPr lang="en-US" sz="1100" b="1" dirty="0"/>
              <a:t>Circles</a:t>
            </a:r>
            <a:r>
              <a:rPr lang="en-US" sz="1100" dirty="0"/>
              <a:t>: Circles were added around each marker to represent the area of influence or operational range of each launch site. The size of each circle was determined based on the number of launches from each site.</a:t>
            </a:r>
            <a:endParaRPr lang="en-US" sz="1100">
              <a:cs typeface="Calibri"/>
            </a:endParaRPr>
          </a:p>
          <a:p>
            <a:pPr lvl="1" algn="just"/>
            <a:r>
              <a:rPr lang="en-US" sz="1100" b="1" dirty="0"/>
              <a:t>Lines</a:t>
            </a:r>
            <a:r>
              <a:rPr lang="en-US" sz="1100" dirty="0"/>
              <a:t>: Lines were added to connect different launch sites with railways, highways and coasts so we can find patterns with this visualization.</a:t>
            </a:r>
            <a:endParaRPr lang="en-US" sz="1100" dirty="0">
              <a:cs typeface="Calibri"/>
            </a:endParaRPr>
          </a:p>
          <a:p>
            <a:pPr algn="just"/>
            <a:r>
              <a:rPr lang="en-US" sz="1100" dirty="0"/>
              <a:t>The addition of these objects to the map greatly enhanced the visualization of the launch site data and provided additional context to the analysis.</a:t>
            </a:r>
            <a:endParaRPr lang="en-US" sz="1100">
              <a:cs typeface="Calibri"/>
            </a:endParaRPr>
          </a:p>
          <a:p>
            <a:pPr algn="just"/>
            <a:r>
              <a:rPr lang="en-US" sz="1100" dirty="0"/>
              <a:t>The code for the interactive map with Folium can be found at: </a:t>
            </a:r>
            <a:br>
              <a:rPr lang="en-US" sz="1100" dirty="0"/>
            </a:br>
            <a:r>
              <a:rPr lang="en-US" sz="1100" dirty="0">
                <a:hlinkClick r:id="rId2"/>
              </a:rPr>
              <a:t>Data-Science-Projects-With-Python/SpaceX_Pr</a:t>
            </a:r>
            <a:r>
              <a:rPr lang="en-US" sz="1050" dirty="0">
                <a:hlinkClick r:id="rId2"/>
              </a:rPr>
              <a:t>oject_Notebooks/6-</a:t>
            </a:r>
            <a:r>
              <a:rPr lang="en-US" sz="900" dirty="0">
                <a:hlinkClick r:id="rId2"/>
              </a:rPr>
              <a:t>Visualization_Folium-Launch-Location_SpaceX.ipynb at main · carlosisaacfaura/Data-Science-Projects-With-Python (github.com)</a:t>
            </a:r>
            <a:endParaRPr lang="en-US" sz="900" dirty="0">
              <a:cs typeface="Calibri" panose="020F0502020204030204"/>
            </a:endParaRPr>
          </a:p>
          <a:p>
            <a:endParaRPr lang="en-US" sz="900"/>
          </a:p>
          <a:p>
            <a:endParaRPr lang="en-US" sz="900"/>
          </a:p>
        </p:txBody>
      </p:sp>
      <p:pic>
        <p:nvPicPr>
          <p:cNvPr id="15" name="Picture 6" descr="World map with flight paths">
            <a:extLst>
              <a:ext uri="{FF2B5EF4-FFF2-40B4-BE49-F238E27FC236}">
                <a16:creationId xmlns:a16="http://schemas.microsoft.com/office/drawing/2014/main" id="{6345E149-B245-BF1B-7DE3-C91D407DDC82}"/>
              </a:ext>
            </a:extLst>
          </p:cNvPr>
          <p:cNvPicPr>
            <a:picLocks noChangeAspect="1"/>
          </p:cNvPicPr>
          <p:nvPr/>
        </p:nvPicPr>
        <p:blipFill rotWithShape="1">
          <a:blip r:embed="rId3"/>
          <a:srcRect l="12284" r="19155" b="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654296"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Build a Dashboard with Plotly Dash</a:t>
            </a:r>
          </a:p>
        </p:txBody>
      </p:sp>
      <p:pic>
        <p:nvPicPr>
          <p:cNvPr id="7" name="Picture 6" descr="Digital financial graph">
            <a:extLst>
              <a:ext uri="{FF2B5EF4-FFF2-40B4-BE49-F238E27FC236}">
                <a16:creationId xmlns:a16="http://schemas.microsoft.com/office/drawing/2014/main" id="{067CE520-F2F7-378F-12C1-DEBA9D7AC3E9}"/>
              </a:ext>
            </a:extLst>
          </p:cNvPr>
          <p:cNvPicPr>
            <a:picLocks noChangeAspect="1"/>
          </p:cNvPicPr>
          <p:nvPr/>
        </p:nvPicPr>
        <p:blipFill rotWithShape="1">
          <a:blip r:embed="rId2"/>
          <a:srcRect l="42635" r="24125"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6" y="2706624"/>
            <a:ext cx="6894576" cy="3483864"/>
          </a:xfrm>
          <a:prstGeom prst="rect">
            <a:avLst/>
          </a:prstGeom>
        </p:spPr>
        <p:txBody>
          <a:bodyPr vert="horz" lIns="91440" tIns="45720" rIns="91440" bIns="45720" rtlCol="0" anchor="t">
            <a:normAutofit/>
          </a:bodyPr>
          <a:lstStyle/>
          <a:p>
            <a:pPr algn="just"/>
            <a:r>
              <a:rPr lang="en-US" sz="1050" dirty="0"/>
              <a:t>The dashboard was built using </a:t>
            </a:r>
            <a:r>
              <a:rPr lang="en-US" sz="1050" err="1"/>
              <a:t>Plotly</a:t>
            </a:r>
            <a:r>
              <a:rPr lang="en-US" sz="1050" dirty="0"/>
              <a:t> Dash, a Python framework for creating interactive web applications. It included several interactive elements and visualizations to explore SpaceX launch data.</a:t>
            </a:r>
            <a:endParaRPr lang="en-US" sz="1050" dirty="0">
              <a:cs typeface="Calibri"/>
            </a:endParaRPr>
          </a:p>
          <a:p>
            <a:pPr algn="just"/>
            <a:r>
              <a:rPr lang="en-US" sz="1050" dirty="0"/>
              <a:t>The following plots and interactions were included in the dashboard:</a:t>
            </a:r>
            <a:endParaRPr lang="en-US" sz="1050" dirty="0">
              <a:cs typeface="Calibri"/>
            </a:endParaRPr>
          </a:p>
          <a:p>
            <a:pPr lvl="1" algn="just"/>
            <a:r>
              <a:rPr lang="en-US" sz="1050" b="1" dirty="0"/>
              <a:t>Dropdown</a:t>
            </a:r>
            <a:r>
              <a:rPr lang="en-US" sz="1050" dirty="0"/>
              <a:t>: A dropdown list was added to enable selection of a specific launch site or all launch sites. This allowed the user to filter the data and visualizations based on the selected site.</a:t>
            </a:r>
            <a:endParaRPr lang="en-US" sz="1050" dirty="0">
              <a:cs typeface="Calibri"/>
            </a:endParaRPr>
          </a:p>
          <a:p>
            <a:pPr lvl="1" algn="just"/>
            <a:r>
              <a:rPr lang="en-US" sz="1050" b="1" dirty="0"/>
              <a:t>Pie Chart</a:t>
            </a:r>
            <a:r>
              <a:rPr lang="en-US" sz="1050" dirty="0"/>
              <a:t>: A pie chart was added to show the total successful launches count for all sites. When a specific launch site was selected in the dropdown, the pie chart updated to show the success vs. failed counts for the selected site.</a:t>
            </a:r>
            <a:endParaRPr lang="en-US" sz="1050" dirty="0">
              <a:cs typeface="Calibri"/>
            </a:endParaRPr>
          </a:p>
          <a:p>
            <a:pPr lvl="1" algn="just"/>
            <a:r>
              <a:rPr lang="en-US" sz="1050" b="1" dirty="0"/>
              <a:t>Range Slider</a:t>
            </a:r>
            <a:r>
              <a:rPr lang="en-US" sz="1050" dirty="0"/>
              <a:t>: A slider was added to select a range for the payload mass (in kg). This allowed the user to filter the data and visualizations based on the selected payload range.</a:t>
            </a:r>
            <a:endParaRPr lang="en-US" sz="1050" dirty="0">
              <a:cs typeface="Calibri"/>
            </a:endParaRPr>
          </a:p>
          <a:p>
            <a:pPr lvl="1" algn="just"/>
            <a:r>
              <a:rPr lang="en-US" sz="1050" b="1" dirty="0"/>
              <a:t>Scatter Plot</a:t>
            </a:r>
            <a:r>
              <a:rPr lang="en-US" sz="1050" dirty="0"/>
              <a:t>: A scatter plot was added to show the correlation between payload mass and launch success. The scatter plot updated based on the selected launch site and payload range.</a:t>
            </a:r>
            <a:endParaRPr lang="en-US" sz="1050" dirty="0">
              <a:cs typeface="Calibri"/>
            </a:endParaRPr>
          </a:p>
          <a:p>
            <a:pPr algn="just"/>
            <a:r>
              <a:rPr lang="en-US" sz="1050" dirty="0"/>
              <a:t>The addition of these plots and interactions allowed for a dynamic and interactive exploration of the SpaceX launch data. This helped uncover insights and patterns in the data that might not be apparent from static visualizations alone.</a:t>
            </a:r>
            <a:endParaRPr lang="en-US" sz="1050" dirty="0">
              <a:cs typeface="Calibri"/>
            </a:endParaRPr>
          </a:p>
          <a:p>
            <a:pPr algn="just"/>
            <a:r>
              <a:rPr lang="en-US" sz="1050" dirty="0"/>
              <a:t>The code for the interactive dashboard with </a:t>
            </a:r>
            <a:r>
              <a:rPr lang="en-US" sz="1050" dirty="0" err="1"/>
              <a:t>Plotly</a:t>
            </a:r>
            <a:r>
              <a:rPr lang="en-US" sz="1050" dirty="0"/>
              <a:t> Dash can be found at: </a:t>
            </a:r>
            <a:br>
              <a:rPr lang="en-US" sz="1050" dirty="0"/>
            </a:br>
            <a:r>
              <a:rPr lang="en-US" sz="1050" dirty="0">
                <a:hlinkClick r:id="rId3"/>
              </a:rPr>
              <a:t>Data-Science-Projects-With-Python/SpaceX_Project_Notebooks/7-Visua</a:t>
            </a:r>
            <a:r>
              <a:rPr lang="en-US" sz="1000" dirty="0">
                <a:hlinkClick r:id="rId3"/>
              </a:rPr>
              <a:t>lization-Plotly-Dash_Spacex.py at main · carlosisaacfaura/Data-Science-Projects-With-Python (github.com)</a:t>
            </a:r>
            <a:endParaRPr lang="en-US" sz="1000" dirty="0">
              <a:cs typeface="Calibri" panose="020F0502020204030204"/>
            </a:endParaRPr>
          </a:p>
          <a:p>
            <a:pPr>
              <a:spcBef>
                <a:spcPts val="1400"/>
              </a:spcBef>
            </a:pPr>
            <a:endParaRPr lang="en-US" sz="1000"/>
          </a:p>
          <a:p>
            <a:endParaRPr lang="en-US" sz="1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Predictive Analysis (Classification)</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lnSpcReduction="10000"/>
          </a:bodyPr>
          <a:lstStyle/>
          <a:p>
            <a:pPr algn="just"/>
            <a:r>
              <a:rPr lang="en-US" sz="1050" dirty="0"/>
              <a:t>Our predictive analysis was conducted using four popular classification algorithms: Logistic Regression, Support Vector Machines (SVM), Decision Tree, and K-Nearest Neighbors (KNN).</a:t>
            </a:r>
            <a:endParaRPr lang="en-US" sz="1050">
              <a:cs typeface="Calibri"/>
            </a:endParaRPr>
          </a:p>
          <a:p>
            <a:pPr algn="just"/>
            <a:r>
              <a:rPr lang="en-US" sz="1050" dirty="0"/>
              <a:t>The following steps were taken in the model development process:</a:t>
            </a:r>
            <a:endParaRPr lang="en-US" sz="1050">
              <a:cs typeface="Calibri"/>
            </a:endParaRPr>
          </a:p>
          <a:p>
            <a:pPr algn="just"/>
            <a:r>
              <a:rPr lang="en-US" sz="1050" b="1" dirty="0"/>
              <a:t>Data Preprocessing:</a:t>
            </a:r>
            <a:r>
              <a:rPr lang="en-US" sz="1050" dirty="0"/>
              <a:t> The data was cleaned and preprocessed to ensure the best possible inputs for our models.</a:t>
            </a:r>
            <a:endParaRPr lang="en-US" sz="1050">
              <a:cs typeface="Calibri"/>
            </a:endParaRPr>
          </a:p>
          <a:p>
            <a:pPr algn="just"/>
            <a:r>
              <a:rPr lang="en-US" sz="1050" b="1" dirty="0"/>
              <a:t>Model Building:</a:t>
            </a:r>
            <a:r>
              <a:rPr lang="en-US" sz="1050" dirty="0"/>
              <a:t> We trained each model on the training dataset, adjusting for model parameters to optimize performance.</a:t>
            </a:r>
            <a:endParaRPr lang="en-US" sz="1050">
              <a:cs typeface="Calibri"/>
            </a:endParaRPr>
          </a:p>
          <a:p>
            <a:pPr algn="just"/>
            <a:r>
              <a:rPr lang="en-US" sz="1050" b="1" dirty="0"/>
              <a:t>Model Evaluation:</a:t>
            </a:r>
            <a:r>
              <a:rPr lang="en-US" sz="1050" dirty="0"/>
              <a:t> Each model was evaluated using the test dataset and the accuracy metric. The accuracy metrics on the test set for each model were as follows:</a:t>
            </a:r>
            <a:endParaRPr lang="en-US" sz="1050">
              <a:cs typeface="Calibri"/>
            </a:endParaRPr>
          </a:p>
          <a:p>
            <a:pPr algn="just"/>
            <a:r>
              <a:rPr lang="en-US" sz="1050" dirty="0"/>
              <a:t>Logistic Regression: 0.8333</a:t>
            </a:r>
            <a:endParaRPr lang="en-US" sz="1050" dirty="0">
              <a:cs typeface="Calibri"/>
            </a:endParaRPr>
          </a:p>
          <a:p>
            <a:pPr algn="just"/>
            <a:r>
              <a:rPr lang="en-US" sz="1050" dirty="0"/>
              <a:t>SVM: 0.8333</a:t>
            </a:r>
            <a:endParaRPr lang="en-US" sz="1050" dirty="0">
              <a:cs typeface="Calibri"/>
            </a:endParaRPr>
          </a:p>
          <a:p>
            <a:pPr algn="just"/>
            <a:r>
              <a:rPr lang="en-US" sz="1050" dirty="0"/>
              <a:t>Decision Tree: 0.8333</a:t>
            </a:r>
            <a:endParaRPr lang="en-US" sz="1050" dirty="0">
              <a:cs typeface="Calibri"/>
            </a:endParaRPr>
          </a:p>
          <a:p>
            <a:pPr algn="just"/>
            <a:r>
              <a:rPr lang="en-US" sz="1050" dirty="0"/>
              <a:t>KNN: 0.8333</a:t>
            </a:r>
            <a:endParaRPr lang="en-US" sz="1050" dirty="0">
              <a:cs typeface="Calibri"/>
            </a:endParaRPr>
          </a:p>
          <a:p>
            <a:pPr algn="just"/>
            <a:r>
              <a:rPr lang="en-US" sz="1050" b="1"/>
              <a:t>Model Improvement: </a:t>
            </a:r>
            <a:r>
              <a:rPr lang="en-US" sz="1050"/>
              <a:t>We iterated on the model building and evaluation process, tuning parameters to improve the performance of our models.</a:t>
            </a:r>
            <a:endParaRPr lang="en-US" sz="1050">
              <a:cs typeface="Calibri" panose="020F0502020204030204"/>
            </a:endParaRPr>
          </a:p>
          <a:p>
            <a:pPr algn="just"/>
            <a:r>
              <a:rPr lang="en-US" sz="1050" b="1" dirty="0"/>
              <a:t>Best Model Selection:</a:t>
            </a:r>
            <a:r>
              <a:rPr lang="en-US" sz="1050" dirty="0"/>
              <a:t> Given the accuracy scores, all models performed similarly on the test dataset. However, other factors such as model interpretability, training time, and simplicity were considered. For instance, the Logistic Regression model, being simpler and more interpretable, could be a preferred choice in certain applications.</a:t>
            </a:r>
            <a:endParaRPr lang="en-US" sz="1050" dirty="0">
              <a:cs typeface="Calibri"/>
            </a:endParaRPr>
          </a:p>
          <a:p>
            <a:pPr algn="just"/>
            <a:r>
              <a:rPr lang="en-US" sz="1050" dirty="0"/>
              <a:t>The entire predictive analysis can be reviewed in detail at our GitHub repository: </a:t>
            </a:r>
            <a:br>
              <a:rPr lang="en-US" sz="1050" dirty="0"/>
            </a:br>
            <a:r>
              <a:rPr lang="en-US" sz="1050" dirty="0">
                <a:hlinkClick r:id="rId2"/>
              </a:rPr>
              <a:t>Data-Science-Projects-With-Python/SpaceX_P</a:t>
            </a:r>
            <a:r>
              <a:rPr lang="en-US" sz="900" dirty="0">
                <a:hlinkClick r:id="rId2"/>
              </a:rPr>
              <a:t>roject_Notebooks/8-Machine-Learning_SpaceX.ipynb at main · carlosisaacfaura/Data-Science-Projects-With-Python (github.com)</a:t>
            </a:r>
            <a:endParaRPr lang="en-US" sz="900" dirty="0">
              <a:cs typeface="Calibri" panose="020F0502020204030204"/>
            </a:endParaRPr>
          </a:p>
          <a:p>
            <a:pPr>
              <a:spcBef>
                <a:spcPts val="1400"/>
              </a:spcBef>
            </a:pPr>
            <a:endParaRPr lang="en-US" sz="900"/>
          </a:p>
          <a:p>
            <a:endParaRPr lang="en-US" sz="900"/>
          </a:p>
        </p:txBody>
      </p:sp>
      <p:pic>
        <p:nvPicPr>
          <p:cNvPr id="2" name="Imagen 5">
            <a:extLst>
              <a:ext uri="{FF2B5EF4-FFF2-40B4-BE49-F238E27FC236}">
                <a16:creationId xmlns:a16="http://schemas.microsoft.com/office/drawing/2014/main" id="{C647592F-E00D-B239-7CC5-95D2B7DC7AE7}"/>
              </a:ext>
            </a:extLst>
          </p:cNvPr>
          <p:cNvPicPr>
            <a:picLocks noChangeAspect="1"/>
          </p:cNvPicPr>
          <p:nvPr/>
        </p:nvPicPr>
        <p:blipFill rotWithShape="1">
          <a:blip r:embed="rId3"/>
          <a:srcRect t="906" r="2" b="1129"/>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Flight Number vs. Launch Site</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884847BB-1299-65A0-F107-86E4D6599165}"/>
              </a:ext>
            </a:extLst>
          </p:cNvPr>
          <p:cNvSpPr txBox="1"/>
          <p:nvPr/>
        </p:nvSpPr>
        <p:spPr>
          <a:xfrm>
            <a:off x="4654295" y="502920"/>
            <a:ext cx="6884807" cy="2058963"/>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28600" algn="just">
              <a:lnSpc>
                <a:spcPct val="90000"/>
              </a:lnSpc>
              <a:spcAft>
                <a:spcPts val="600"/>
              </a:spcAft>
              <a:buFont typeface="Arial" panose="020B0604020202020204" pitchFamily="34" charset="0"/>
              <a:buChar char="•"/>
            </a:pPr>
            <a:r>
              <a:rPr lang="en-US" sz="1100" dirty="0"/>
              <a:t>This scatter plot visualizes the distribution of SpaceX's rocket launch attempts over time, categorizing them based on the launch site. Each point on the plot represents a unique flight. The position on the x-axis corresponds to the flight number, which effectively also represents the chronological order of flights. The y-axis, on the other hand, shows the launch site from which each flight was launched.</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dirty="0"/>
              <a:t>The color of each point indicates whether the launch was successful or not. Orange dots represent successful launches (Class 1), and blue dots represent unsuccessful ones (Class 0).</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dirty="0"/>
              <a:t>Key takeaways from this visualization:</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b="1" dirty="0"/>
              <a:t>Launch Distribution:</a:t>
            </a:r>
            <a:r>
              <a:rPr lang="en-US" sz="1100" dirty="0"/>
              <a:t> SpaceX has been using three launch sites - KSC LC 39A, VAFB SLC 4E, and CCAFS SLC 40. CCAFS SLC 40 is the most frequently used, followed by KSC LC 39A.</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b="1" dirty="0"/>
              <a:t>Success Rate Over Time:</a:t>
            </a:r>
            <a:r>
              <a:rPr lang="en-US" sz="1100" dirty="0"/>
              <a:t> SpaceX's success rate appears to have improved over time, with the proportion of orange dots (successful launches) increasing with flight number.</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b="1" dirty="0"/>
              <a:t>Success Rate by Launch Site:</a:t>
            </a:r>
            <a:r>
              <a:rPr lang="en-US" sz="1100" dirty="0"/>
              <a:t> All three sites have a mix of successful and unsuccessful launches. However, VAFB SLC 4E appears to have a higher proportion of successful launches compared to the other two sites.</a:t>
            </a:r>
            <a:endParaRPr lang="en-US" sz="1100" dirty="0">
              <a:ea typeface="Calibri"/>
              <a:cs typeface="Calibri"/>
            </a:endParaRPr>
          </a:p>
        </p:txBody>
      </p:sp>
      <p:pic>
        <p:nvPicPr>
          <p:cNvPr id="7" name="Imagen 9">
            <a:extLst>
              <a:ext uri="{FF2B5EF4-FFF2-40B4-BE49-F238E27FC236}">
                <a16:creationId xmlns:a16="http://schemas.microsoft.com/office/drawing/2014/main" id="{170F3A82-A7B3-FB2E-6EB8-BAE10E1391AF}"/>
              </a:ext>
            </a:extLst>
          </p:cNvPr>
          <p:cNvPicPr>
            <a:picLocks noChangeAspect="1"/>
          </p:cNvPicPr>
          <p:nvPr/>
        </p:nvPicPr>
        <p:blipFill>
          <a:blip r:embed="rId2"/>
          <a:stretch>
            <a:fillRect/>
          </a:stretch>
        </p:blipFill>
        <p:spPr>
          <a:xfrm>
            <a:off x="630936" y="3206113"/>
            <a:ext cx="10917936" cy="21289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Launch Site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a:extLst>
              <a:ext uri="{FF2B5EF4-FFF2-40B4-BE49-F238E27FC236}">
                <a16:creationId xmlns:a16="http://schemas.microsoft.com/office/drawing/2014/main" id="{A105B626-DEAF-8438-AC52-561601F18B03}"/>
              </a:ext>
            </a:extLst>
          </p:cNvPr>
          <p:cNvSpPr txBox="1"/>
          <p:nvPr/>
        </p:nvSpPr>
        <p:spPr>
          <a:xfrm>
            <a:off x="4654295" y="502920"/>
            <a:ext cx="6894576" cy="2146887"/>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28600" algn="just">
              <a:lnSpc>
                <a:spcPct val="90000"/>
              </a:lnSpc>
              <a:spcAft>
                <a:spcPts val="600"/>
              </a:spcAft>
              <a:buFont typeface="Arial" panose="020B0604020202020204" pitchFamily="34" charset="0"/>
              <a:buChar char="•"/>
            </a:pPr>
            <a:r>
              <a:rPr lang="en-US" sz="1100" dirty="0"/>
              <a:t>This scatter plot visualizes the distribution of SpaceX's rocket launch attempts, categorizing them based on the launch site and the payload mass. Each point on the plot represents a unique flight. The position on the x-axis corresponds to the payload mass, and the y-axis shows the launch site from which each flight was launched.</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dirty="0"/>
              <a:t>The color of each point indicates whether the launch was successful or not. Orange dots represent successful launches (Class 1), and blue dots represent unsuccessful ones (Class 0).</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dirty="0"/>
              <a:t>Key takeaways from this visualization:</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b="1" dirty="0"/>
              <a:t>Payload Distribution:</a:t>
            </a:r>
            <a:r>
              <a:rPr lang="en-US" sz="1100" dirty="0"/>
              <a:t> SpaceX has launched a wide range of payloads, from very light to very heavy. Most payloads fall within the middle of the range, with fewer very light or very heavy payloads.</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b="1" dirty="0"/>
              <a:t>Success Rate by Payload:</a:t>
            </a:r>
            <a:r>
              <a:rPr lang="en-US" sz="1100" dirty="0"/>
              <a:t> There is no clear correlation between payload mass and success rate. Both light and heavy payloads have a mix of successful and unsuccessful launches.</a:t>
            </a:r>
            <a:endParaRPr lang="en-US" sz="1100" dirty="0">
              <a:ea typeface="Calibri"/>
              <a:cs typeface="Calibri"/>
            </a:endParaRPr>
          </a:p>
          <a:p>
            <a:pPr indent="-228600" algn="just">
              <a:lnSpc>
                <a:spcPct val="90000"/>
              </a:lnSpc>
              <a:spcAft>
                <a:spcPts val="600"/>
              </a:spcAft>
              <a:buFont typeface="Arial" panose="020B0604020202020204" pitchFamily="34" charset="0"/>
              <a:buChar char="•"/>
            </a:pPr>
            <a:r>
              <a:rPr lang="en-US" sz="1100" b="1" dirty="0"/>
              <a:t>Success Rate by Launch Site:</a:t>
            </a:r>
            <a:r>
              <a:rPr lang="en-US" sz="1100" dirty="0"/>
              <a:t> All three launch sites have a mix of successful and unsuccessful launches across a wide range of payload masses. However, VAFB SLC 4E appears to have a higher proportion of successful launches compared to the other two sites and also we can notice it has no launches for heavy payload mass (greater than 10000).</a:t>
            </a:r>
            <a:endParaRPr lang="en-US" sz="1100" dirty="0">
              <a:ea typeface="Calibri"/>
              <a:cs typeface="Calibri"/>
            </a:endParaRPr>
          </a:p>
        </p:txBody>
      </p:sp>
      <p:pic>
        <p:nvPicPr>
          <p:cNvPr id="2" name="Imagen 5">
            <a:extLst>
              <a:ext uri="{FF2B5EF4-FFF2-40B4-BE49-F238E27FC236}">
                <a16:creationId xmlns:a16="http://schemas.microsoft.com/office/drawing/2014/main" id="{3B4E77E0-3600-0F58-8C27-3AC197D377F7}"/>
              </a:ext>
            </a:extLst>
          </p:cNvPr>
          <p:cNvPicPr>
            <a:picLocks noChangeAspect="1"/>
          </p:cNvPicPr>
          <p:nvPr/>
        </p:nvPicPr>
        <p:blipFill>
          <a:blip r:embed="rId2"/>
          <a:stretch>
            <a:fillRect/>
          </a:stretch>
        </p:blipFill>
        <p:spPr>
          <a:xfrm>
            <a:off x="337859" y="3342882"/>
            <a:ext cx="11513859" cy="224622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Outline</a:t>
            </a:r>
          </a:p>
        </p:txBody>
      </p:sp>
      <p:sp>
        <p:nvSpPr>
          <p:cNvPr id="2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Executive Summary</a:t>
            </a:r>
          </a:p>
          <a:p>
            <a:pPr>
              <a:spcBef>
                <a:spcPts val="1400"/>
              </a:spcBef>
              <a:buFont typeface="Arial" panose="020B0604020202020204" pitchFamily="34" charset="0"/>
              <a:buChar char="•"/>
            </a:pPr>
            <a:r>
              <a:rPr lang="en-US" sz="2200">
                <a:solidFill>
                  <a:schemeClr val="tx1"/>
                </a:solidFill>
                <a:latin typeface="+mn-lt"/>
              </a:rPr>
              <a:t>Introduction</a:t>
            </a:r>
          </a:p>
          <a:p>
            <a:pPr>
              <a:spcBef>
                <a:spcPts val="1400"/>
              </a:spcBef>
              <a:buFont typeface="Arial" panose="020B0604020202020204" pitchFamily="34" charset="0"/>
              <a:buChar char="•"/>
            </a:pPr>
            <a:r>
              <a:rPr lang="en-US" sz="2200">
                <a:solidFill>
                  <a:schemeClr val="tx1"/>
                </a:solidFill>
                <a:latin typeface="+mn-lt"/>
              </a:rPr>
              <a:t>Methodology</a:t>
            </a:r>
          </a:p>
          <a:p>
            <a:pPr>
              <a:spcBef>
                <a:spcPts val="1400"/>
              </a:spcBef>
              <a:buFont typeface="Arial" panose="020B0604020202020204" pitchFamily="34" charset="0"/>
              <a:buChar char="•"/>
            </a:pPr>
            <a:r>
              <a:rPr lang="en-US" sz="2200">
                <a:solidFill>
                  <a:schemeClr val="tx1"/>
                </a:solidFill>
                <a:latin typeface="+mn-lt"/>
              </a:rPr>
              <a:t>Results</a:t>
            </a:r>
          </a:p>
          <a:p>
            <a:pPr>
              <a:spcBef>
                <a:spcPts val="1400"/>
              </a:spcBef>
              <a:buFont typeface="Arial" panose="020B0604020202020204" pitchFamily="34" charset="0"/>
              <a:buChar char="•"/>
            </a:pPr>
            <a:r>
              <a:rPr lang="en-US" sz="2200">
                <a:solidFill>
                  <a:schemeClr val="tx1"/>
                </a:solidFill>
                <a:latin typeface="+mn-lt"/>
              </a:rPr>
              <a:t>Conclusion</a:t>
            </a:r>
          </a:p>
          <a:p>
            <a:pPr>
              <a:spcBef>
                <a:spcPts val="1400"/>
              </a:spcBef>
              <a:buFont typeface="Arial" panose="020B0604020202020204" pitchFamily="34" charset="0"/>
              <a:buChar char="•"/>
            </a:pPr>
            <a:r>
              <a:rPr lang="en-US" sz="22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Success Rate vs. Orbit Type</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lgn="just"/>
            <a:r>
              <a:rPr lang="en-US" sz="1200" dirty="0"/>
              <a:t>This bar chart illustrates the success rate of SpaceX's rocket launches in relation to the orbit type. Each bar represents a specific orbit type. The height of the bar corresponds to the success rate for launches to that orbit.</a:t>
            </a:r>
            <a:endParaRPr lang="es-MX"/>
          </a:p>
          <a:p>
            <a:pPr algn="just"/>
            <a:r>
              <a:rPr lang="en-US" sz="1200" dirty="0"/>
              <a:t>Key takeaways from this visualization:</a:t>
            </a:r>
            <a:endParaRPr lang="en-US" sz="1200" dirty="0">
              <a:ea typeface="Calibri"/>
              <a:cs typeface="Calibri"/>
            </a:endParaRPr>
          </a:p>
          <a:p>
            <a:pPr algn="just"/>
            <a:r>
              <a:rPr lang="en-US" sz="1200" b="1" dirty="0"/>
              <a:t>Orbit Distribution:</a:t>
            </a:r>
            <a:r>
              <a:rPr lang="en-US" sz="1200" dirty="0"/>
              <a:t> SpaceX launches to a variety of orbit types, including GTO, ISS, PO, HEO, and others.</a:t>
            </a:r>
            <a:endParaRPr lang="en-US" sz="1200" dirty="0">
              <a:ea typeface="Calibri"/>
              <a:cs typeface="Calibri"/>
            </a:endParaRPr>
          </a:p>
          <a:p>
            <a:pPr algn="just"/>
            <a:r>
              <a:rPr lang="en-US" sz="1200" b="1" dirty="0"/>
              <a:t>Success Rate by Orbit Type:</a:t>
            </a:r>
            <a:r>
              <a:rPr lang="en-US" sz="1200" dirty="0"/>
              <a:t> The success rate varies significantly by orbit type. For instance, launches to ES-L1, GEO, HEO, and SSO orbits have a 100% success rate in this dataset, while launches to other orbits have varying levels of success.</a:t>
            </a:r>
            <a:endParaRPr lang="en-US" sz="1200" dirty="0">
              <a:ea typeface="Calibri"/>
              <a:cs typeface="Calibri"/>
            </a:endParaRPr>
          </a:p>
          <a:p>
            <a:pPr algn="just"/>
            <a:r>
              <a:rPr lang="en-US" sz="1200" b="1" dirty="0"/>
              <a:t>Challenging Orbits:</a:t>
            </a:r>
            <a:r>
              <a:rPr lang="en-US" sz="1200" dirty="0"/>
              <a:t> Some orbits, such as SO, have a lower success rate, indicating that these launches may be more challenging.</a:t>
            </a:r>
            <a:endParaRPr lang="en-US" sz="1200" dirty="0">
              <a:ea typeface="Calibri"/>
              <a:cs typeface="Calibri"/>
            </a:endParaRPr>
          </a:p>
          <a:p>
            <a:pPr>
              <a:spcBef>
                <a:spcPts val="1400"/>
              </a:spcBef>
            </a:pPr>
            <a:endParaRPr lang="en-US" sz="1200"/>
          </a:p>
        </p:txBody>
      </p:sp>
      <p:pic>
        <p:nvPicPr>
          <p:cNvPr id="2" name="Imagen 5">
            <a:extLst>
              <a:ext uri="{FF2B5EF4-FFF2-40B4-BE49-F238E27FC236}">
                <a16:creationId xmlns:a16="http://schemas.microsoft.com/office/drawing/2014/main" id="{96AC1E12-7310-1A99-E686-7F74CE9BC2B0}"/>
              </a:ext>
            </a:extLst>
          </p:cNvPr>
          <p:cNvPicPr>
            <a:picLocks noChangeAspect="1"/>
          </p:cNvPicPr>
          <p:nvPr/>
        </p:nvPicPr>
        <p:blipFill>
          <a:blip r:embed="rId2"/>
          <a:stretch>
            <a:fillRect/>
          </a:stretch>
        </p:blipFill>
        <p:spPr>
          <a:xfrm>
            <a:off x="6099048" y="1197647"/>
            <a:ext cx="5458968" cy="446270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2615809"/>
          </a:xfrm>
          <a:prstGeom prst="rect">
            <a:avLst/>
          </a:prstGeom>
        </p:spPr>
        <p:txBody>
          <a:bodyPr vert="horz" lIns="91440" tIns="45720" rIns="91440" bIns="45720" rtlCol="0" anchor="ctr">
            <a:noAutofit/>
          </a:bodyPr>
          <a:lstStyle/>
          <a:p>
            <a:pPr algn="just"/>
            <a:r>
              <a:rPr lang="en-US" sz="1050" dirty="0"/>
              <a:t>This scatter plot visualizes the distribution of SpaceX's rocket launch attempts over time, categorizing them based on the orbit type. Each point on the plot represents a unique flight. The position on the x-axis corresponds to the flight number, which effectively also represents the chronological order of flights. The y-axis, on the other hand, shows the orbit type to which each flight was launched.</a:t>
            </a:r>
            <a:endParaRPr lang="en-US" sz="1050">
              <a:ea typeface="Calibri"/>
              <a:cs typeface="Calibri"/>
            </a:endParaRPr>
          </a:p>
          <a:p>
            <a:pPr algn="just"/>
            <a:r>
              <a:rPr lang="en-US" sz="1050" dirty="0"/>
              <a:t>The color of each point indicates whether the launch was successful or not. Orange dots represent successful launches (Class 1), and blue dots represent unsuccessful ones (Class 0).</a:t>
            </a:r>
            <a:endParaRPr lang="en-US" sz="1050">
              <a:ea typeface="Calibri"/>
              <a:cs typeface="Calibri"/>
            </a:endParaRPr>
          </a:p>
          <a:p>
            <a:pPr algn="just"/>
            <a:r>
              <a:rPr lang="en-US" sz="1050" dirty="0"/>
              <a:t>Key takeaways from this visualization:</a:t>
            </a:r>
            <a:endParaRPr lang="en-US" sz="1050">
              <a:ea typeface="Calibri"/>
              <a:cs typeface="Calibri"/>
            </a:endParaRPr>
          </a:p>
          <a:p>
            <a:pPr algn="just"/>
            <a:r>
              <a:rPr lang="en-US" sz="1050" b="1" dirty="0"/>
              <a:t>Orbit Distribution Over Time:</a:t>
            </a:r>
            <a:r>
              <a:rPr lang="en-US" sz="1050" dirty="0"/>
              <a:t> SpaceX has launched rockets to a variety of orbit types over time. Some orbit types, like VLEO, appear more frequently in later flights, indicating SpaceX's increasing engagement with these orbits.</a:t>
            </a:r>
            <a:endParaRPr lang="en-US" sz="1050">
              <a:ea typeface="Calibri"/>
              <a:cs typeface="Calibri"/>
            </a:endParaRPr>
          </a:p>
          <a:p>
            <a:pPr algn="just"/>
            <a:r>
              <a:rPr lang="en-US" sz="1050" b="1" dirty="0"/>
              <a:t>Success Rate Over Time by Orbit Type:</a:t>
            </a:r>
            <a:r>
              <a:rPr lang="en-US" sz="1050" dirty="0"/>
              <a:t> SpaceX's success rate appears to have improved over time across multiple orbit types, with the proportion of orange dots (successful launches) increasing with flight number.</a:t>
            </a:r>
            <a:endParaRPr lang="en-US" sz="1050">
              <a:ea typeface="Calibri"/>
              <a:cs typeface="Calibri"/>
            </a:endParaRPr>
          </a:p>
          <a:p>
            <a:pPr algn="just"/>
            <a:r>
              <a:rPr lang="en-US" sz="1050" b="1" dirty="0"/>
              <a:t>Success Rate by Orbit Type:</a:t>
            </a:r>
            <a:r>
              <a:rPr lang="en-US" sz="1050" dirty="0"/>
              <a:t> All orbit types have a mix of successful and unsuccessful launches. However, some orbits like ES-L1, SSO, and HEO appear to have a high success rate, while others like SO have a lower success rate.</a:t>
            </a:r>
            <a:endParaRPr lang="en-US" sz="1050">
              <a:ea typeface="Calibri"/>
              <a:cs typeface="Calibri"/>
            </a:endParaRPr>
          </a:p>
          <a:p>
            <a:pPr>
              <a:spcBef>
                <a:spcPts val="1400"/>
              </a:spcBef>
            </a:pPr>
            <a:endParaRPr lang="en-US" sz="600"/>
          </a:p>
        </p:txBody>
      </p:sp>
      <p:pic>
        <p:nvPicPr>
          <p:cNvPr id="2" name="Imagen 5">
            <a:extLst>
              <a:ext uri="{FF2B5EF4-FFF2-40B4-BE49-F238E27FC236}">
                <a16:creationId xmlns:a16="http://schemas.microsoft.com/office/drawing/2014/main" id="{82B9F3B5-7F53-FBE8-EF17-213768EB6DB5}"/>
              </a:ext>
            </a:extLst>
          </p:cNvPr>
          <p:cNvPicPr>
            <a:picLocks noChangeAspect="1"/>
          </p:cNvPicPr>
          <p:nvPr/>
        </p:nvPicPr>
        <p:blipFill>
          <a:blip r:embed="rId2"/>
          <a:stretch>
            <a:fillRect/>
          </a:stretch>
        </p:blipFill>
        <p:spPr>
          <a:xfrm>
            <a:off x="630936" y="3117947"/>
            <a:ext cx="10927705" cy="360463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14225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502920"/>
            <a:ext cx="3419856" cy="14630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dirty="0">
                <a:solidFill>
                  <a:schemeClr val="tx1"/>
                </a:solidFill>
                <a:latin typeface="+mj-lt"/>
                <a:ea typeface="+mj-ea"/>
                <a:cs typeface="+mj-cs"/>
              </a:rPr>
              <a:t>Payload </a:t>
            </a:r>
            <a:r>
              <a:rPr lang="en-US" sz="5000" kern="1200" dirty="0">
                <a:solidFill>
                  <a:schemeClr val="tx1"/>
                </a:solidFill>
                <a:latin typeface="+mj-lt"/>
                <a:ea typeface="+mj-ea"/>
                <a:cs typeface="+mj-cs"/>
              </a:rPr>
              <a:t>vs.</a:t>
            </a:r>
            <a:r>
              <a:rPr lang="en-US" sz="5000" dirty="0">
                <a:solidFill>
                  <a:schemeClr val="tx1"/>
                </a:solidFill>
                <a:latin typeface="+mj-lt"/>
                <a:ea typeface="+mj-ea"/>
                <a:cs typeface="+mj-cs"/>
              </a:rPr>
              <a:t> </a:t>
            </a:r>
            <a:r>
              <a:rPr lang="en-US" sz="5000" kern="1200" dirty="0">
                <a:solidFill>
                  <a:schemeClr val="tx1"/>
                </a:solidFill>
                <a:latin typeface="+mj-lt"/>
                <a:ea typeface="+mj-ea"/>
                <a:cs typeface="+mj-cs"/>
              </a:rPr>
              <a:t>Orbit</a:t>
            </a:r>
            <a:r>
              <a:rPr lang="en-US" sz="5000" dirty="0">
                <a:solidFill>
                  <a:schemeClr val="tx1"/>
                </a:solidFill>
                <a:latin typeface="+mj-lt"/>
                <a:ea typeface="+mj-ea"/>
                <a:cs typeface="+mj-cs"/>
              </a:rPr>
              <a:t> </a:t>
            </a:r>
            <a:r>
              <a:rPr lang="en-US" sz="5000" kern="1200" dirty="0">
                <a:solidFill>
                  <a:schemeClr val="tx1"/>
                </a:solidFill>
                <a:latin typeface="+mj-lt"/>
                <a:ea typeface="+mj-ea"/>
                <a:cs typeface="+mj-cs"/>
              </a:rPr>
              <a:t>Type</a:t>
            </a:r>
            <a:endParaRPr lang="es-MX" sz="5000" dirty="0">
              <a:solidFill>
                <a:schemeClr val="tx1"/>
              </a:solidFill>
              <a:ea typeface="+mj-ea"/>
              <a:cs typeface="+mj-cs"/>
            </a:endParaRP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2811193"/>
          </a:xfrm>
          <a:prstGeom prst="rect">
            <a:avLst/>
          </a:prstGeom>
        </p:spPr>
        <p:txBody>
          <a:bodyPr vert="horz" lIns="91440" tIns="45720" rIns="91440" bIns="45720" rtlCol="0" anchor="ctr">
            <a:noAutofit/>
          </a:bodyPr>
          <a:lstStyle/>
          <a:p>
            <a:pPr algn="just"/>
            <a:r>
              <a:rPr lang="en-US" sz="1050" dirty="0"/>
              <a:t>This scatter plot illustrates the relationship between the payload mass and the orbit type for SpaceX's rocket launches. Each point on the plot represents a unique flight. The position on the x-axis corresponds to the payload mass, and the y-axis represents the orbit type to which each flight was launched.</a:t>
            </a:r>
            <a:endParaRPr lang="es-MX"/>
          </a:p>
          <a:p>
            <a:pPr algn="just"/>
            <a:r>
              <a:rPr lang="en-US" sz="1050" dirty="0"/>
              <a:t>The color of each point indicates whether the launch was successful or not. Orange dots represent successful launches (Class 1), and blue dots represent unsuccessful ones (Class 0).</a:t>
            </a:r>
            <a:endParaRPr lang="en-US" sz="1050" dirty="0">
              <a:cs typeface="Calibri" panose="020F0502020204030204"/>
            </a:endParaRPr>
          </a:p>
          <a:p>
            <a:pPr algn="just"/>
            <a:r>
              <a:rPr lang="en-US" sz="1050" dirty="0"/>
              <a:t>Key takeaways from this visualization:</a:t>
            </a:r>
            <a:endParaRPr lang="en-US" sz="1050" dirty="0">
              <a:cs typeface="Calibri" panose="020F0502020204030204"/>
            </a:endParaRPr>
          </a:p>
          <a:p>
            <a:pPr algn="just"/>
            <a:r>
              <a:rPr lang="en-US" sz="1050" b="1" dirty="0"/>
              <a:t>Payload Distribution by Orbit Type:</a:t>
            </a:r>
            <a:r>
              <a:rPr lang="en-US" sz="1050" dirty="0"/>
              <a:t> Different orbit types can accommodate different ranges of payload mass. Specifically, ISS and GTO orbits have accommodated a wider range of payload masses compared to other orbits.</a:t>
            </a:r>
            <a:endParaRPr lang="en-US" sz="1050" dirty="0">
              <a:cs typeface="Calibri" panose="020F0502020204030204"/>
            </a:endParaRPr>
          </a:p>
          <a:p>
            <a:pPr algn="just"/>
            <a:r>
              <a:rPr lang="en-US" sz="1050" b="1" dirty="0"/>
              <a:t>Success Rate by Payload Mass and Orbit Type:</a:t>
            </a:r>
            <a:r>
              <a:rPr lang="en-US" sz="1050" dirty="0"/>
              <a:t> The success of launches varies across different payload masses and orbit types. For instance, the VLEO orbit accommodates only high payload masses, and these launches have been generally successful.</a:t>
            </a:r>
            <a:endParaRPr lang="en-US" sz="1050" dirty="0">
              <a:cs typeface="Calibri" panose="020F0502020204030204"/>
            </a:endParaRPr>
          </a:p>
          <a:p>
            <a:pPr algn="just"/>
            <a:r>
              <a:rPr lang="en-US" sz="1050" b="1" dirty="0"/>
              <a:t>Successful Orbits:</a:t>
            </a:r>
            <a:r>
              <a:rPr lang="en-US" sz="1050" dirty="0"/>
              <a:t> Some orbits, like SSO, show a 100% success rate in this dataset, indicating a consistent performance for launches to these orbits.</a:t>
            </a:r>
            <a:endParaRPr lang="en-US" sz="1050" dirty="0">
              <a:cs typeface="Calibri" panose="020F0502020204030204"/>
            </a:endParaRPr>
          </a:p>
          <a:p>
            <a:endParaRPr lang="en-US" sz="1000" dirty="0">
              <a:ea typeface="Calibri"/>
              <a:cs typeface="Calibri"/>
            </a:endParaRPr>
          </a:p>
          <a:p>
            <a:pPr>
              <a:spcBef>
                <a:spcPts val="1400"/>
              </a:spcBef>
            </a:pPr>
            <a:endParaRPr lang="en-US" sz="6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7" name="Imagen 6">
            <a:extLst>
              <a:ext uri="{FF2B5EF4-FFF2-40B4-BE49-F238E27FC236}">
                <a16:creationId xmlns:a16="http://schemas.microsoft.com/office/drawing/2014/main" id="{581411EA-A4B4-DB50-6232-BEAA72D6A875}"/>
              </a:ext>
            </a:extLst>
          </p:cNvPr>
          <p:cNvPicPr>
            <a:picLocks noChangeAspect="1"/>
          </p:cNvPicPr>
          <p:nvPr/>
        </p:nvPicPr>
        <p:blipFill>
          <a:blip r:embed="rId2"/>
          <a:stretch>
            <a:fillRect/>
          </a:stretch>
        </p:blipFill>
        <p:spPr>
          <a:xfrm>
            <a:off x="1614970" y="3311822"/>
            <a:ext cx="8966121" cy="304789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Launch Success Yearly Trend</a:t>
            </a:r>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lgn="just"/>
            <a:r>
              <a:rPr lang="en-US" sz="1400" dirty="0"/>
              <a:t>This line chart illustrates the yearly trend of SpaceX's rocket launch successes. The x-axis represents the year of the launch, and the y-axis represents the proportion of successful launches within that year.</a:t>
            </a:r>
            <a:endParaRPr lang="en-US" sz="1400" dirty="0">
              <a:ea typeface="Calibri"/>
              <a:cs typeface="Calibri"/>
            </a:endParaRPr>
          </a:p>
          <a:p>
            <a:pPr algn="just"/>
            <a:r>
              <a:rPr lang="en-US" sz="1400" dirty="0"/>
              <a:t>Key takeaways from this visualization:</a:t>
            </a:r>
            <a:endParaRPr lang="en-US" sz="1400" dirty="0">
              <a:ea typeface="Calibri"/>
              <a:cs typeface="Calibri"/>
            </a:endParaRPr>
          </a:p>
          <a:p>
            <a:pPr algn="just"/>
            <a:r>
              <a:rPr lang="en-US" sz="1400" b="1" dirty="0"/>
              <a:t>Increasing Success Rate:</a:t>
            </a:r>
            <a:r>
              <a:rPr lang="en-US" sz="1400" dirty="0"/>
              <a:t> There is a clear upward trend in the success rate of SpaceX launches over the years. This indicates improving performance and reliability in SpaceX's launch operations.</a:t>
            </a:r>
            <a:endParaRPr lang="en-US" sz="1400" dirty="0">
              <a:ea typeface="Calibri"/>
              <a:cs typeface="Calibri"/>
            </a:endParaRPr>
          </a:p>
          <a:p>
            <a:pPr>
              <a:spcBef>
                <a:spcPts val="1400"/>
              </a:spcBef>
            </a:pPr>
            <a:endParaRPr lang="en-US" sz="2000"/>
          </a:p>
        </p:txBody>
      </p:sp>
      <p:pic>
        <p:nvPicPr>
          <p:cNvPr id="2" name="Imagen 5">
            <a:extLst>
              <a:ext uri="{FF2B5EF4-FFF2-40B4-BE49-F238E27FC236}">
                <a16:creationId xmlns:a16="http://schemas.microsoft.com/office/drawing/2014/main" id="{5215F9F3-48A5-6B72-CB0C-36715389DE1B}"/>
              </a:ext>
            </a:extLst>
          </p:cNvPr>
          <p:cNvPicPr>
            <a:picLocks noChangeAspect="1"/>
          </p:cNvPicPr>
          <p:nvPr/>
        </p:nvPicPr>
        <p:blipFill>
          <a:blip r:embed="rId2"/>
          <a:stretch>
            <a:fillRect/>
          </a:stretch>
        </p:blipFill>
        <p:spPr>
          <a:xfrm>
            <a:off x="6099048" y="1224942"/>
            <a:ext cx="5458968" cy="440811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dirty="0">
                <a:solidFill>
                  <a:schemeClr val="tx1"/>
                </a:solidFill>
                <a:latin typeface="+mj-lt"/>
                <a:ea typeface="+mj-ea"/>
                <a:cs typeface="+mj-cs"/>
              </a:rPr>
              <a:t>All Launch Site Names</a:t>
            </a:r>
          </a:p>
        </p:txBody>
      </p:sp>
      <p:sp>
        <p:nvSpPr>
          <p:cNvPr id="2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3D1EC099-F7E2-567D-F872-5FA17D0CE878}"/>
              </a:ext>
            </a:extLst>
          </p:cNvPr>
          <p:cNvSpPr txBox="1"/>
          <p:nvPr/>
        </p:nvSpPr>
        <p:spPr>
          <a:xfrm>
            <a:off x="630936" y="2660904"/>
            <a:ext cx="4818888" cy="3547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2200" dirty="0"/>
              <a:t>This table shows the distinct launch sites that SpaceX has utilized for their missions. The data is retrieved from the "SPACEXTBL" table in our database, which contains detailed records of SpaceX launches.</a:t>
            </a:r>
            <a:endParaRPr lang="es-MX"/>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graphicFrame>
        <p:nvGraphicFramePr>
          <p:cNvPr id="6" name="Tabla 5">
            <a:extLst>
              <a:ext uri="{FF2B5EF4-FFF2-40B4-BE49-F238E27FC236}">
                <a16:creationId xmlns:a16="http://schemas.microsoft.com/office/drawing/2014/main" id="{98EA9537-3820-BD38-FF37-5E277E3E43C4}"/>
              </a:ext>
            </a:extLst>
          </p:cNvPr>
          <p:cNvGraphicFramePr>
            <a:graphicFrameLocks noGrp="1"/>
          </p:cNvGraphicFramePr>
          <p:nvPr>
            <p:extLst>
              <p:ext uri="{D42A27DB-BD31-4B8C-83A1-F6EECF244321}">
                <p14:modId xmlns:p14="http://schemas.microsoft.com/office/powerpoint/2010/main" val="1866437800"/>
              </p:ext>
            </p:extLst>
          </p:nvPr>
        </p:nvGraphicFramePr>
        <p:xfrm>
          <a:off x="7003119" y="1584960"/>
          <a:ext cx="3650827" cy="3688080"/>
        </p:xfrm>
        <a:graphic>
          <a:graphicData uri="http://schemas.openxmlformats.org/drawingml/2006/table">
            <a:tbl>
              <a:tblPr firstRow="1" bandRow="1">
                <a:tableStyleId>{073A0DAA-6AF3-43AB-8588-CEC1D06C72B9}</a:tableStyleId>
              </a:tblPr>
              <a:tblGrid>
                <a:gridCol w="3650827">
                  <a:extLst>
                    <a:ext uri="{9D8B030D-6E8A-4147-A177-3AD203B41FA5}">
                      <a16:colId xmlns:a16="http://schemas.microsoft.com/office/drawing/2014/main" val="3574804182"/>
                    </a:ext>
                  </a:extLst>
                </a:gridCol>
              </a:tblGrid>
              <a:tr h="737616">
                <a:tc>
                  <a:txBody>
                    <a:bodyPr/>
                    <a:lstStyle/>
                    <a:p>
                      <a:pPr algn="ctr" fontAlgn="b"/>
                      <a:r>
                        <a:rPr lang="es-MX" sz="3300" err="1">
                          <a:effectLst/>
                        </a:rPr>
                        <a:t>Launch</a:t>
                      </a:r>
                      <a:r>
                        <a:rPr lang="es-MX" sz="3300">
                          <a:effectLst/>
                        </a:rPr>
                        <a:t> Site</a:t>
                      </a:r>
                    </a:p>
                  </a:txBody>
                  <a:tcPr marL="167640" marR="167640" marT="83820" marB="83820" anchor="b"/>
                </a:tc>
                <a:extLst>
                  <a:ext uri="{0D108BD9-81ED-4DB2-BD59-A6C34878D82A}">
                    <a16:rowId xmlns:a16="http://schemas.microsoft.com/office/drawing/2014/main" val="1885654816"/>
                  </a:ext>
                </a:extLst>
              </a:tr>
              <a:tr h="737616">
                <a:tc>
                  <a:txBody>
                    <a:bodyPr/>
                    <a:lstStyle/>
                    <a:p>
                      <a:pPr algn="ctr" fontAlgn="base"/>
                      <a:r>
                        <a:rPr lang="es-MX" sz="3300">
                          <a:effectLst/>
                        </a:rPr>
                        <a:t>CCAFS LC-40</a:t>
                      </a:r>
                    </a:p>
                  </a:txBody>
                  <a:tcPr marL="167640" marR="167640" marT="83820" marB="83820" anchor="ctr"/>
                </a:tc>
                <a:extLst>
                  <a:ext uri="{0D108BD9-81ED-4DB2-BD59-A6C34878D82A}">
                    <a16:rowId xmlns:a16="http://schemas.microsoft.com/office/drawing/2014/main" val="2583441879"/>
                  </a:ext>
                </a:extLst>
              </a:tr>
              <a:tr h="737616">
                <a:tc>
                  <a:txBody>
                    <a:bodyPr/>
                    <a:lstStyle/>
                    <a:p>
                      <a:pPr algn="ctr" fontAlgn="base"/>
                      <a:r>
                        <a:rPr lang="es-MX" sz="3300">
                          <a:effectLst/>
                        </a:rPr>
                        <a:t>VAFB SLC-4E</a:t>
                      </a:r>
                    </a:p>
                  </a:txBody>
                  <a:tcPr marL="167640" marR="167640" marT="83820" marB="83820" anchor="ctr"/>
                </a:tc>
                <a:extLst>
                  <a:ext uri="{0D108BD9-81ED-4DB2-BD59-A6C34878D82A}">
                    <a16:rowId xmlns:a16="http://schemas.microsoft.com/office/drawing/2014/main" val="2005978662"/>
                  </a:ext>
                </a:extLst>
              </a:tr>
              <a:tr h="737616">
                <a:tc>
                  <a:txBody>
                    <a:bodyPr/>
                    <a:lstStyle/>
                    <a:p>
                      <a:pPr algn="ctr" fontAlgn="base"/>
                      <a:r>
                        <a:rPr lang="es-MX" sz="3300">
                          <a:effectLst/>
                        </a:rPr>
                        <a:t>KSC LC-39A</a:t>
                      </a:r>
                    </a:p>
                  </a:txBody>
                  <a:tcPr marL="167640" marR="167640" marT="83820" marB="83820" anchor="ctr"/>
                </a:tc>
                <a:extLst>
                  <a:ext uri="{0D108BD9-81ED-4DB2-BD59-A6C34878D82A}">
                    <a16:rowId xmlns:a16="http://schemas.microsoft.com/office/drawing/2014/main" val="3835658359"/>
                  </a:ext>
                </a:extLst>
              </a:tr>
              <a:tr h="737616">
                <a:tc>
                  <a:txBody>
                    <a:bodyPr/>
                    <a:lstStyle/>
                    <a:p>
                      <a:pPr algn="ctr" fontAlgn="base"/>
                      <a:r>
                        <a:rPr lang="es-MX" sz="3300">
                          <a:effectLst/>
                        </a:rPr>
                        <a:t>CCAFS SLC-40 </a:t>
                      </a:r>
                    </a:p>
                  </a:txBody>
                  <a:tcPr marL="167640" marR="167640" marT="83820" marB="83820" anchor="ctr"/>
                </a:tc>
                <a:extLst>
                  <a:ext uri="{0D108BD9-81ED-4DB2-BD59-A6C34878D82A}">
                    <a16:rowId xmlns:a16="http://schemas.microsoft.com/office/drawing/2014/main" val="295260472"/>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lgn="just">
              <a:spcBef>
                <a:spcPts val="1400"/>
              </a:spcBef>
            </a:pPr>
            <a:r>
              <a:rPr lang="en-US" sz="2200" dirty="0"/>
              <a:t>The table below shows five records of SpaceX launches where the launch sites begin with 'CCA'. This data was retrieved from the "SPACEXTBL" table in our database using the following SQL query:</a:t>
            </a:r>
            <a:endParaRPr lang="es-MX"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graphicFrame>
        <p:nvGraphicFramePr>
          <p:cNvPr id="6" name="Tabla 5">
            <a:extLst>
              <a:ext uri="{FF2B5EF4-FFF2-40B4-BE49-F238E27FC236}">
                <a16:creationId xmlns:a16="http://schemas.microsoft.com/office/drawing/2014/main" id="{DFFD45C2-B34D-A6ED-1AE9-9181AEED7568}"/>
              </a:ext>
            </a:extLst>
          </p:cNvPr>
          <p:cNvGraphicFramePr>
            <a:graphicFrameLocks noGrp="1"/>
          </p:cNvGraphicFramePr>
          <p:nvPr>
            <p:extLst>
              <p:ext uri="{D42A27DB-BD31-4B8C-83A1-F6EECF244321}">
                <p14:modId xmlns:p14="http://schemas.microsoft.com/office/powerpoint/2010/main" val="195855363"/>
              </p:ext>
            </p:extLst>
          </p:nvPr>
        </p:nvGraphicFramePr>
        <p:xfrm>
          <a:off x="630936" y="3016602"/>
          <a:ext cx="10917941" cy="2508024"/>
        </p:xfrm>
        <a:graphic>
          <a:graphicData uri="http://schemas.openxmlformats.org/drawingml/2006/table">
            <a:tbl>
              <a:tblPr firstRow="1" bandRow="1">
                <a:tableStyleId>{793D81CF-94F2-401A-BA57-92F5A7B2D0C5}</a:tableStyleId>
              </a:tblPr>
              <a:tblGrid>
                <a:gridCol w="839813">
                  <a:extLst>
                    <a:ext uri="{9D8B030D-6E8A-4147-A177-3AD203B41FA5}">
                      <a16:colId xmlns:a16="http://schemas.microsoft.com/office/drawing/2014/main" val="2762160052"/>
                    </a:ext>
                  </a:extLst>
                </a:gridCol>
                <a:gridCol w="701627">
                  <a:extLst>
                    <a:ext uri="{9D8B030D-6E8A-4147-A177-3AD203B41FA5}">
                      <a16:colId xmlns:a16="http://schemas.microsoft.com/office/drawing/2014/main" val="592704967"/>
                    </a:ext>
                  </a:extLst>
                </a:gridCol>
                <a:gridCol w="1138350">
                  <a:extLst>
                    <a:ext uri="{9D8B030D-6E8A-4147-A177-3AD203B41FA5}">
                      <a16:colId xmlns:a16="http://schemas.microsoft.com/office/drawing/2014/main" val="3636044412"/>
                    </a:ext>
                  </a:extLst>
                </a:gridCol>
                <a:gridCol w="908907">
                  <a:extLst>
                    <a:ext uri="{9D8B030D-6E8A-4147-A177-3AD203B41FA5}">
                      <a16:colId xmlns:a16="http://schemas.microsoft.com/office/drawing/2014/main" val="2188079965"/>
                    </a:ext>
                  </a:extLst>
                </a:gridCol>
                <a:gridCol w="2234722">
                  <a:extLst>
                    <a:ext uri="{9D8B030D-6E8A-4147-A177-3AD203B41FA5}">
                      <a16:colId xmlns:a16="http://schemas.microsoft.com/office/drawing/2014/main" val="153597272"/>
                    </a:ext>
                  </a:extLst>
                </a:gridCol>
                <a:gridCol w="1384584">
                  <a:extLst>
                    <a:ext uri="{9D8B030D-6E8A-4147-A177-3AD203B41FA5}">
                      <a16:colId xmlns:a16="http://schemas.microsoft.com/office/drawing/2014/main" val="1628630134"/>
                    </a:ext>
                  </a:extLst>
                </a:gridCol>
                <a:gridCol w="502168">
                  <a:extLst>
                    <a:ext uri="{9D8B030D-6E8A-4147-A177-3AD203B41FA5}">
                      <a16:colId xmlns:a16="http://schemas.microsoft.com/office/drawing/2014/main" val="1446342854"/>
                    </a:ext>
                  </a:extLst>
                </a:gridCol>
                <a:gridCol w="757684">
                  <a:extLst>
                    <a:ext uri="{9D8B030D-6E8A-4147-A177-3AD203B41FA5}">
                      <a16:colId xmlns:a16="http://schemas.microsoft.com/office/drawing/2014/main" val="2556582691"/>
                    </a:ext>
                  </a:extLst>
                </a:gridCol>
                <a:gridCol w="1215266">
                  <a:extLst>
                    <a:ext uri="{9D8B030D-6E8A-4147-A177-3AD203B41FA5}">
                      <a16:colId xmlns:a16="http://schemas.microsoft.com/office/drawing/2014/main" val="1422025487"/>
                    </a:ext>
                  </a:extLst>
                </a:gridCol>
                <a:gridCol w="1234820">
                  <a:extLst>
                    <a:ext uri="{9D8B030D-6E8A-4147-A177-3AD203B41FA5}">
                      <a16:colId xmlns:a16="http://schemas.microsoft.com/office/drawing/2014/main" val="2509171445"/>
                    </a:ext>
                  </a:extLst>
                </a:gridCol>
              </a:tblGrid>
              <a:tr h="392974">
                <a:tc>
                  <a:txBody>
                    <a:bodyPr/>
                    <a:lstStyle/>
                    <a:p>
                      <a:pPr algn="ctr" fontAlgn="ctr"/>
                      <a:r>
                        <a:rPr lang="es-MX" sz="1050" dirty="0">
                          <a:effectLst/>
                        </a:rPr>
                        <a:t>Date</a:t>
                      </a:r>
                    </a:p>
                  </a:txBody>
                  <a:tcPr marL="62575" marR="62575" marT="31288" marB="31288" anchor="ctr"/>
                </a:tc>
                <a:tc>
                  <a:txBody>
                    <a:bodyPr/>
                    <a:lstStyle/>
                    <a:p>
                      <a:pPr algn="ctr" fontAlgn="ctr"/>
                      <a:r>
                        <a:rPr lang="es-MX" sz="1050" dirty="0">
                          <a:effectLst/>
                        </a:rPr>
                        <a:t>Time (UTC)</a:t>
                      </a:r>
                    </a:p>
                  </a:txBody>
                  <a:tcPr marL="62575" marR="62575" marT="31288" marB="31288" anchor="ctr"/>
                </a:tc>
                <a:tc>
                  <a:txBody>
                    <a:bodyPr/>
                    <a:lstStyle/>
                    <a:p>
                      <a:pPr algn="ctr" fontAlgn="ctr"/>
                      <a:r>
                        <a:rPr lang="es-MX" sz="1050" dirty="0" err="1">
                          <a:effectLst/>
                        </a:rPr>
                        <a:t>Booster</a:t>
                      </a:r>
                      <a:r>
                        <a:rPr lang="es-MX" sz="1050" dirty="0">
                          <a:effectLst/>
                        </a:rPr>
                        <a:t> </a:t>
                      </a:r>
                      <a:r>
                        <a:rPr lang="es-MX" sz="1050" dirty="0" err="1">
                          <a:effectLst/>
                        </a:rPr>
                        <a:t>Version</a:t>
                      </a:r>
                    </a:p>
                  </a:txBody>
                  <a:tcPr marL="62575" marR="62575" marT="31288" marB="31288" anchor="ctr"/>
                </a:tc>
                <a:tc>
                  <a:txBody>
                    <a:bodyPr/>
                    <a:lstStyle/>
                    <a:p>
                      <a:pPr algn="ctr" fontAlgn="ctr"/>
                      <a:r>
                        <a:rPr lang="es-MX" sz="1050" dirty="0" err="1">
                          <a:effectLst/>
                        </a:rPr>
                        <a:t>Launch</a:t>
                      </a:r>
                      <a:r>
                        <a:rPr lang="es-MX" sz="1050" dirty="0">
                          <a:effectLst/>
                        </a:rPr>
                        <a:t> Site</a:t>
                      </a:r>
                      <a:endParaRPr lang="es-MX" sz="1050" dirty="0" err="1">
                        <a:effectLst/>
                      </a:endParaRPr>
                    </a:p>
                  </a:txBody>
                  <a:tcPr marL="62575" marR="62575" marT="31288" marB="31288" anchor="ctr"/>
                </a:tc>
                <a:tc>
                  <a:txBody>
                    <a:bodyPr/>
                    <a:lstStyle/>
                    <a:p>
                      <a:pPr algn="ctr" fontAlgn="ctr"/>
                      <a:r>
                        <a:rPr lang="es-MX" sz="1050" err="1">
                          <a:effectLst/>
                        </a:rPr>
                        <a:t>Payload</a:t>
                      </a:r>
                      <a:endParaRPr lang="es-MX" sz="1050" dirty="0" err="1">
                        <a:effectLst/>
                      </a:endParaRPr>
                    </a:p>
                  </a:txBody>
                  <a:tcPr marL="62575" marR="62575" marT="31288" marB="31288" anchor="ctr"/>
                </a:tc>
                <a:tc>
                  <a:txBody>
                    <a:bodyPr/>
                    <a:lstStyle/>
                    <a:p>
                      <a:pPr algn="ctr" fontAlgn="ctr"/>
                      <a:r>
                        <a:rPr lang="es-MX" sz="1050" dirty="0">
                          <a:effectLst/>
                        </a:rPr>
                        <a:t>PAYLOAD MASS KG</a:t>
                      </a:r>
                    </a:p>
                  </a:txBody>
                  <a:tcPr marL="62575" marR="62575" marT="31288" marB="31288" anchor="ctr"/>
                </a:tc>
                <a:tc>
                  <a:txBody>
                    <a:bodyPr/>
                    <a:lstStyle/>
                    <a:p>
                      <a:pPr algn="ctr" fontAlgn="ctr"/>
                      <a:r>
                        <a:rPr lang="es-MX" sz="1050" err="1">
                          <a:effectLst/>
                        </a:rPr>
                        <a:t>Orbit</a:t>
                      </a:r>
                      <a:endParaRPr lang="es-MX" sz="1050">
                        <a:effectLst/>
                      </a:endParaRPr>
                    </a:p>
                  </a:txBody>
                  <a:tcPr marL="62575" marR="62575" marT="31288" marB="31288" anchor="ctr"/>
                </a:tc>
                <a:tc>
                  <a:txBody>
                    <a:bodyPr/>
                    <a:lstStyle/>
                    <a:p>
                      <a:pPr algn="ctr" fontAlgn="ctr"/>
                      <a:r>
                        <a:rPr lang="es-MX" sz="1050" err="1">
                          <a:effectLst/>
                        </a:rPr>
                        <a:t>Customer</a:t>
                      </a:r>
                      <a:endParaRPr lang="es-MX" sz="1050" dirty="0" err="1">
                        <a:effectLst/>
                      </a:endParaRPr>
                    </a:p>
                  </a:txBody>
                  <a:tcPr marL="62575" marR="62575" marT="31288" marB="31288" anchor="ctr"/>
                </a:tc>
                <a:tc>
                  <a:txBody>
                    <a:bodyPr/>
                    <a:lstStyle/>
                    <a:p>
                      <a:pPr algn="ctr" fontAlgn="ctr"/>
                      <a:r>
                        <a:rPr lang="es-MX" sz="1050" dirty="0" err="1">
                          <a:effectLst/>
                        </a:rPr>
                        <a:t>Mission</a:t>
                      </a:r>
                      <a:r>
                        <a:rPr lang="es-MX" sz="1050" dirty="0">
                          <a:effectLst/>
                        </a:rPr>
                        <a:t> </a:t>
                      </a:r>
                      <a:r>
                        <a:rPr lang="es-MX" sz="1050" dirty="0" err="1">
                          <a:effectLst/>
                        </a:rPr>
                        <a:t>Outcome</a:t>
                      </a:r>
                    </a:p>
                  </a:txBody>
                  <a:tcPr marL="62575" marR="62575" marT="31288" marB="31288" anchor="ctr"/>
                </a:tc>
                <a:tc>
                  <a:txBody>
                    <a:bodyPr/>
                    <a:lstStyle/>
                    <a:p>
                      <a:pPr algn="ctr" fontAlgn="ctr"/>
                      <a:r>
                        <a:rPr lang="es-MX" sz="1050" dirty="0" err="1">
                          <a:effectLst/>
                        </a:rPr>
                        <a:t>Landing</a:t>
                      </a:r>
                      <a:r>
                        <a:rPr lang="es-MX" sz="1050" dirty="0">
                          <a:effectLst/>
                        </a:rPr>
                        <a:t> </a:t>
                      </a:r>
                      <a:r>
                        <a:rPr lang="es-MX" sz="1050" dirty="0" err="1">
                          <a:effectLst/>
                        </a:rPr>
                        <a:t>Outcome</a:t>
                      </a:r>
                    </a:p>
                  </a:txBody>
                  <a:tcPr marL="62575" marR="62575" marT="31288" marB="31288" anchor="ctr"/>
                </a:tc>
                <a:extLst>
                  <a:ext uri="{0D108BD9-81ED-4DB2-BD59-A6C34878D82A}">
                    <a16:rowId xmlns:a16="http://schemas.microsoft.com/office/drawing/2014/main" val="2754787603"/>
                  </a:ext>
                </a:extLst>
              </a:tr>
              <a:tr h="392974">
                <a:tc>
                  <a:txBody>
                    <a:bodyPr/>
                    <a:lstStyle/>
                    <a:p>
                      <a:pPr algn="ctr"/>
                      <a:r>
                        <a:rPr lang="es-MX" sz="1000" dirty="0">
                          <a:effectLst/>
                        </a:rPr>
                        <a:t>06/04/2010</a:t>
                      </a:r>
                    </a:p>
                  </a:txBody>
                  <a:tcPr marL="62575" marR="62575" marT="31288" marB="31288" anchor="ctr"/>
                </a:tc>
                <a:tc>
                  <a:txBody>
                    <a:bodyPr/>
                    <a:lstStyle/>
                    <a:p>
                      <a:pPr algn="ctr"/>
                      <a:r>
                        <a:rPr lang="es-MX" sz="1000" dirty="0">
                          <a:effectLst/>
                        </a:rPr>
                        <a:t>18:45:00</a:t>
                      </a:r>
                    </a:p>
                  </a:txBody>
                  <a:tcPr marL="62575" marR="62575" marT="31288" marB="31288" anchor="ctr"/>
                </a:tc>
                <a:tc>
                  <a:txBody>
                    <a:bodyPr/>
                    <a:lstStyle/>
                    <a:p>
                      <a:pPr algn="ctr"/>
                      <a:r>
                        <a:rPr lang="es-MX" sz="1000" dirty="0">
                          <a:effectLst/>
                        </a:rPr>
                        <a:t>F9 v1.0 B0003</a:t>
                      </a:r>
                    </a:p>
                  </a:txBody>
                  <a:tcPr marL="62575" marR="62575" marT="31288" marB="31288" anchor="ctr"/>
                </a:tc>
                <a:tc>
                  <a:txBody>
                    <a:bodyPr/>
                    <a:lstStyle/>
                    <a:p>
                      <a:pPr algn="ctr"/>
                      <a:r>
                        <a:rPr lang="es-MX" sz="1000" dirty="0">
                          <a:effectLst/>
                        </a:rPr>
                        <a:t>CCAFS LC-40</a:t>
                      </a:r>
                    </a:p>
                  </a:txBody>
                  <a:tcPr marL="62575" marR="62575" marT="31288" marB="31288" anchor="ctr"/>
                </a:tc>
                <a:tc>
                  <a:txBody>
                    <a:bodyPr/>
                    <a:lstStyle/>
                    <a:p>
                      <a:pPr algn="ctr"/>
                      <a:r>
                        <a:rPr lang="es-MX" sz="1000" dirty="0">
                          <a:effectLst/>
                        </a:rPr>
                        <a:t>Dragon </a:t>
                      </a:r>
                      <a:r>
                        <a:rPr lang="es-MX" sz="1000" dirty="0" err="1">
                          <a:effectLst/>
                        </a:rPr>
                        <a:t>Spacecraft</a:t>
                      </a:r>
                      <a:r>
                        <a:rPr lang="es-MX" sz="1000" dirty="0">
                          <a:effectLst/>
                        </a:rPr>
                        <a:t> </a:t>
                      </a:r>
                      <a:r>
                        <a:rPr lang="es-MX" sz="1000" dirty="0" err="1">
                          <a:effectLst/>
                        </a:rPr>
                        <a:t>Qualification</a:t>
                      </a:r>
                      <a:r>
                        <a:rPr lang="es-MX" sz="1000" dirty="0">
                          <a:effectLst/>
                        </a:rPr>
                        <a:t> </a:t>
                      </a:r>
                      <a:r>
                        <a:rPr lang="es-MX" sz="1000" dirty="0" err="1">
                          <a:effectLst/>
                        </a:rPr>
                        <a:t>Unit</a:t>
                      </a:r>
                    </a:p>
                  </a:txBody>
                  <a:tcPr marL="62575" marR="62575" marT="31288" marB="31288" anchor="ctr"/>
                </a:tc>
                <a:tc>
                  <a:txBody>
                    <a:bodyPr/>
                    <a:lstStyle/>
                    <a:p>
                      <a:pPr algn="ctr"/>
                      <a:r>
                        <a:rPr lang="es-MX" sz="1000" dirty="0">
                          <a:effectLst/>
                        </a:rPr>
                        <a:t>0.0</a:t>
                      </a:r>
                    </a:p>
                  </a:txBody>
                  <a:tcPr marL="62575" marR="62575" marT="31288" marB="31288" anchor="ctr"/>
                </a:tc>
                <a:tc>
                  <a:txBody>
                    <a:bodyPr/>
                    <a:lstStyle/>
                    <a:p>
                      <a:pPr algn="ctr"/>
                      <a:r>
                        <a:rPr lang="es-MX" sz="1000" dirty="0">
                          <a:effectLst/>
                        </a:rPr>
                        <a:t>LEO</a:t>
                      </a:r>
                    </a:p>
                  </a:txBody>
                  <a:tcPr marL="62575" marR="62575" marT="31288" marB="31288" anchor="ctr"/>
                </a:tc>
                <a:tc>
                  <a:txBody>
                    <a:bodyPr/>
                    <a:lstStyle/>
                    <a:p>
                      <a:pPr algn="ctr"/>
                      <a:r>
                        <a:rPr lang="es-MX" sz="1000" dirty="0">
                          <a:effectLst/>
                        </a:rPr>
                        <a:t>SpaceX</a:t>
                      </a:r>
                    </a:p>
                  </a:txBody>
                  <a:tcPr marL="62575" marR="62575" marT="31288" marB="31288" anchor="ctr"/>
                </a:tc>
                <a:tc>
                  <a:txBody>
                    <a:bodyPr/>
                    <a:lstStyle/>
                    <a:p>
                      <a:pPr algn="ctr"/>
                      <a:r>
                        <a:rPr lang="es-MX" sz="1000" err="1">
                          <a:effectLst/>
                        </a:rPr>
                        <a:t>Success</a:t>
                      </a:r>
                      <a:endParaRPr lang="es-MX" sz="1000" dirty="0" err="1">
                        <a:effectLst/>
                      </a:endParaRPr>
                    </a:p>
                  </a:txBody>
                  <a:tcPr marL="62575" marR="62575" marT="31288" marB="31288" anchor="ctr"/>
                </a:tc>
                <a:tc>
                  <a:txBody>
                    <a:bodyPr/>
                    <a:lstStyle/>
                    <a:p>
                      <a:pPr algn="ctr"/>
                      <a:r>
                        <a:rPr lang="es-MX" sz="1000" dirty="0" err="1">
                          <a:effectLst/>
                        </a:rPr>
                        <a:t>Failure</a:t>
                      </a:r>
                      <a:r>
                        <a:rPr lang="es-MX" sz="1000" dirty="0">
                          <a:effectLst/>
                        </a:rPr>
                        <a:t> (parachute)</a:t>
                      </a:r>
                    </a:p>
                  </a:txBody>
                  <a:tcPr marL="62575" marR="62575" marT="31288" marB="31288" anchor="ctr"/>
                </a:tc>
                <a:extLst>
                  <a:ext uri="{0D108BD9-81ED-4DB2-BD59-A6C34878D82A}">
                    <a16:rowId xmlns:a16="http://schemas.microsoft.com/office/drawing/2014/main" val="3114335509"/>
                  </a:ext>
                </a:extLst>
              </a:tr>
              <a:tr h="543154">
                <a:tc>
                  <a:txBody>
                    <a:bodyPr/>
                    <a:lstStyle/>
                    <a:p>
                      <a:pPr algn="ctr"/>
                      <a:r>
                        <a:rPr lang="es-MX" sz="1000" dirty="0">
                          <a:effectLst/>
                        </a:rPr>
                        <a:t>12/08/2010</a:t>
                      </a:r>
                    </a:p>
                  </a:txBody>
                  <a:tcPr marL="62575" marR="62575" marT="31288" marB="31288" anchor="ctr"/>
                </a:tc>
                <a:tc>
                  <a:txBody>
                    <a:bodyPr/>
                    <a:lstStyle/>
                    <a:p>
                      <a:pPr algn="ctr"/>
                      <a:r>
                        <a:rPr lang="es-MX" sz="1000" dirty="0">
                          <a:effectLst/>
                        </a:rPr>
                        <a:t>15:43:00</a:t>
                      </a:r>
                    </a:p>
                  </a:txBody>
                  <a:tcPr marL="62575" marR="62575" marT="31288" marB="31288" anchor="ctr"/>
                </a:tc>
                <a:tc>
                  <a:txBody>
                    <a:bodyPr/>
                    <a:lstStyle/>
                    <a:p>
                      <a:pPr algn="ctr"/>
                      <a:r>
                        <a:rPr lang="es-MX" sz="1000" dirty="0">
                          <a:effectLst/>
                        </a:rPr>
                        <a:t>F9 v1.0 B0004</a:t>
                      </a:r>
                    </a:p>
                  </a:txBody>
                  <a:tcPr marL="62575" marR="62575" marT="31288" marB="31288" anchor="ctr"/>
                </a:tc>
                <a:tc>
                  <a:txBody>
                    <a:bodyPr/>
                    <a:lstStyle/>
                    <a:p>
                      <a:pPr algn="ctr"/>
                      <a:r>
                        <a:rPr lang="es-MX" sz="1000" dirty="0">
                          <a:effectLst/>
                        </a:rPr>
                        <a:t>CCAFS LC-40</a:t>
                      </a:r>
                    </a:p>
                  </a:txBody>
                  <a:tcPr marL="62575" marR="62575" marT="31288" marB="31288" anchor="ctr"/>
                </a:tc>
                <a:tc>
                  <a:txBody>
                    <a:bodyPr/>
                    <a:lstStyle/>
                    <a:p>
                      <a:pPr algn="ctr"/>
                      <a:r>
                        <a:rPr lang="es-MX" sz="1000" dirty="0">
                          <a:effectLst/>
                        </a:rPr>
                        <a:t>Dragon demo </a:t>
                      </a:r>
                      <a:r>
                        <a:rPr lang="es-MX" sz="1000" dirty="0" err="1">
                          <a:effectLst/>
                        </a:rPr>
                        <a:t>flight</a:t>
                      </a:r>
                      <a:r>
                        <a:rPr lang="es-MX" sz="1000" dirty="0">
                          <a:effectLst/>
                        </a:rPr>
                        <a:t> C1, </a:t>
                      </a:r>
                      <a:r>
                        <a:rPr lang="es-MX" sz="1000" dirty="0" err="1">
                          <a:effectLst/>
                        </a:rPr>
                        <a:t>two</a:t>
                      </a:r>
                      <a:r>
                        <a:rPr lang="es-MX" sz="1000" dirty="0">
                          <a:effectLst/>
                        </a:rPr>
                        <a:t> </a:t>
                      </a:r>
                      <a:r>
                        <a:rPr lang="es-MX" sz="1000" dirty="0" err="1">
                          <a:effectLst/>
                        </a:rPr>
                        <a:t>CubeSats</a:t>
                      </a:r>
                      <a:r>
                        <a:rPr lang="es-MX" sz="1000" dirty="0">
                          <a:effectLst/>
                        </a:rPr>
                        <a:t>, </a:t>
                      </a:r>
                      <a:r>
                        <a:rPr lang="es-MX" sz="1000" dirty="0" err="1">
                          <a:effectLst/>
                        </a:rPr>
                        <a:t>barrel</a:t>
                      </a:r>
                      <a:r>
                        <a:rPr lang="es-MX" sz="1000" dirty="0">
                          <a:effectLst/>
                        </a:rPr>
                        <a:t> </a:t>
                      </a:r>
                      <a:r>
                        <a:rPr lang="es-MX" sz="1000" dirty="0" err="1">
                          <a:effectLst/>
                        </a:rPr>
                        <a:t>of</a:t>
                      </a:r>
                      <a:r>
                        <a:rPr lang="es-MX" sz="1000" dirty="0">
                          <a:effectLst/>
                        </a:rPr>
                        <a:t> </a:t>
                      </a:r>
                      <a:r>
                        <a:rPr lang="es-MX" sz="1000" dirty="0" err="1">
                          <a:effectLst/>
                        </a:rPr>
                        <a:t>Brouere</a:t>
                      </a:r>
                      <a:r>
                        <a:rPr lang="es-MX" sz="1000" dirty="0">
                          <a:effectLst/>
                        </a:rPr>
                        <a:t> </a:t>
                      </a:r>
                      <a:r>
                        <a:rPr lang="es-MX" sz="1000" dirty="0" err="1">
                          <a:effectLst/>
                        </a:rPr>
                        <a:t>cheese</a:t>
                      </a:r>
                    </a:p>
                  </a:txBody>
                  <a:tcPr marL="62575" marR="62575" marT="31288" marB="31288" anchor="ctr"/>
                </a:tc>
                <a:tc>
                  <a:txBody>
                    <a:bodyPr/>
                    <a:lstStyle/>
                    <a:p>
                      <a:pPr algn="ctr"/>
                      <a:r>
                        <a:rPr lang="es-MX" sz="1000" dirty="0">
                          <a:effectLst/>
                        </a:rPr>
                        <a:t>0.0</a:t>
                      </a:r>
                    </a:p>
                  </a:txBody>
                  <a:tcPr marL="62575" marR="62575" marT="31288" marB="31288" anchor="ctr"/>
                </a:tc>
                <a:tc>
                  <a:txBody>
                    <a:bodyPr/>
                    <a:lstStyle/>
                    <a:p>
                      <a:pPr algn="ctr"/>
                      <a:r>
                        <a:rPr lang="es-MX" sz="1000" dirty="0">
                          <a:effectLst/>
                        </a:rPr>
                        <a:t>LEO (ISS)</a:t>
                      </a:r>
                    </a:p>
                  </a:txBody>
                  <a:tcPr marL="62575" marR="62575" marT="31288" marB="31288" anchor="ctr"/>
                </a:tc>
                <a:tc>
                  <a:txBody>
                    <a:bodyPr/>
                    <a:lstStyle/>
                    <a:p>
                      <a:pPr algn="ctr"/>
                      <a:r>
                        <a:rPr lang="es-MX" sz="1000" dirty="0">
                          <a:effectLst/>
                        </a:rPr>
                        <a:t>NASA (COTS) NRO</a:t>
                      </a:r>
                    </a:p>
                  </a:txBody>
                  <a:tcPr marL="62575" marR="62575" marT="31288" marB="31288" anchor="ctr"/>
                </a:tc>
                <a:tc>
                  <a:txBody>
                    <a:bodyPr/>
                    <a:lstStyle/>
                    <a:p>
                      <a:pPr algn="ctr"/>
                      <a:r>
                        <a:rPr lang="es-MX" sz="1000" err="1">
                          <a:effectLst/>
                        </a:rPr>
                        <a:t>Success</a:t>
                      </a:r>
                      <a:endParaRPr lang="es-MX" sz="1000" dirty="0" err="1">
                        <a:effectLst/>
                      </a:endParaRPr>
                    </a:p>
                  </a:txBody>
                  <a:tcPr marL="62575" marR="62575" marT="31288" marB="31288" anchor="ctr"/>
                </a:tc>
                <a:tc>
                  <a:txBody>
                    <a:bodyPr/>
                    <a:lstStyle/>
                    <a:p>
                      <a:pPr algn="ctr"/>
                      <a:r>
                        <a:rPr lang="es-MX" sz="1000" dirty="0" err="1">
                          <a:effectLst/>
                        </a:rPr>
                        <a:t>Failure</a:t>
                      </a:r>
                      <a:r>
                        <a:rPr lang="es-MX" sz="1000" dirty="0">
                          <a:effectLst/>
                        </a:rPr>
                        <a:t> (parachute)</a:t>
                      </a:r>
                    </a:p>
                  </a:txBody>
                  <a:tcPr marL="62575" marR="62575" marT="31288" marB="31288" anchor="ctr"/>
                </a:tc>
                <a:extLst>
                  <a:ext uri="{0D108BD9-81ED-4DB2-BD59-A6C34878D82A}">
                    <a16:rowId xmlns:a16="http://schemas.microsoft.com/office/drawing/2014/main" val="991019923"/>
                  </a:ext>
                </a:extLst>
              </a:tr>
              <a:tr h="392974">
                <a:tc>
                  <a:txBody>
                    <a:bodyPr/>
                    <a:lstStyle/>
                    <a:p>
                      <a:pPr algn="ctr"/>
                      <a:r>
                        <a:rPr lang="es-MX" sz="1000" dirty="0">
                          <a:effectLst/>
                        </a:rPr>
                        <a:t>22/05/2012</a:t>
                      </a:r>
                    </a:p>
                  </a:txBody>
                  <a:tcPr marL="62575" marR="62575" marT="31288" marB="31288" anchor="ctr"/>
                </a:tc>
                <a:tc>
                  <a:txBody>
                    <a:bodyPr/>
                    <a:lstStyle/>
                    <a:p>
                      <a:pPr algn="ctr"/>
                      <a:r>
                        <a:rPr lang="es-MX" sz="1000" dirty="0">
                          <a:effectLst/>
                        </a:rPr>
                        <a:t>7:44:00</a:t>
                      </a:r>
                    </a:p>
                  </a:txBody>
                  <a:tcPr marL="62575" marR="62575" marT="31288" marB="31288" anchor="ctr"/>
                </a:tc>
                <a:tc>
                  <a:txBody>
                    <a:bodyPr/>
                    <a:lstStyle/>
                    <a:p>
                      <a:pPr algn="ctr"/>
                      <a:r>
                        <a:rPr lang="es-MX" sz="1000" dirty="0">
                          <a:effectLst/>
                        </a:rPr>
                        <a:t>F9 v1.0 B0005</a:t>
                      </a:r>
                    </a:p>
                  </a:txBody>
                  <a:tcPr marL="62575" marR="62575" marT="31288" marB="31288" anchor="ctr"/>
                </a:tc>
                <a:tc>
                  <a:txBody>
                    <a:bodyPr/>
                    <a:lstStyle/>
                    <a:p>
                      <a:pPr algn="ctr"/>
                      <a:r>
                        <a:rPr lang="es-MX" sz="1000" dirty="0">
                          <a:effectLst/>
                        </a:rPr>
                        <a:t>CCAFS LC-40</a:t>
                      </a:r>
                    </a:p>
                  </a:txBody>
                  <a:tcPr marL="62575" marR="62575" marT="31288" marB="31288" anchor="ctr"/>
                </a:tc>
                <a:tc>
                  <a:txBody>
                    <a:bodyPr/>
                    <a:lstStyle/>
                    <a:p>
                      <a:pPr algn="ctr"/>
                      <a:r>
                        <a:rPr lang="es-MX" sz="1000" dirty="0">
                          <a:effectLst/>
                        </a:rPr>
                        <a:t>Dragon demo </a:t>
                      </a:r>
                      <a:r>
                        <a:rPr lang="es-MX" sz="1000" dirty="0" err="1">
                          <a:effectLst/>
                        </a:rPr>
                        <a:t>flight</a:t>
                      </a:r>
                      <a:r>
                        <a:rPr lang="es-MX" sz="1000" dirty="0">
                          <a:effectLst/>
                        </a:rPr>
                        <a:t> C2</a:t>
                      </a:r>
                    </a:p>
                  </a:txBody>
                  <a:tcPr marL="62575" marR="62575" marT="31288" marB="31288" anchor="ctr"/>
                </a:tc>
                <a:tc>
                  <a:txBody>
                    <a:bodyPr/>
                    <a:lstStyle/>
                    <a:p>
                      <a:pPr algn="ctr"/>
                      <a:r>
                        <a:rPr lang="es-MX" sz="1000" dirty="0">
                          <a:effectLst/>
                        </a:rPr>
                        <a:t>525.0</a:t>
                      </a:r>
                    </a:p>
                  </a:txBody>
                  <a:tcPr marL="62575" marR="62575" marT="31288" marB="31288" anchor="ctr"/>
                </a:tc>
                <a:tc>
                  <a:txBody>
                    <a:bodyPr/>
                    <a:lstStyle/>
                    <a:p>
                      <a:pPr algn="ctr"/>
                      <a:r>
                        <a:rPr lang="es-MX" sz="1000" dirty="0">
                          <a:effectLst/>
                        </a:rPr>
                        <a:t>LEO (ISS)</a:t>
                      </a:r>
                    </a:p>
                  </a:txBody>
                  <a:tcPr marL="62575" marR="62575" marT="31288" marB="31288" anchor="ctr"/>
                </a:tc>
                <a:tc>
                  <a:txBody>
                    <a:bodyPr/>
                    <a:lstStyle/>
                    <a:p>
                      <a:pPr algn="ctr"/>
                      <a:r>
                        <a:rPr lang="es-MX" sz="1000" dirty="0">
                          <a:effectLst/>
                        </a:rPr>
                        <a:t>NASA (COTS)</a:t>
                      </a:r>
                    </a:p>
                  </a:txBody>
                  <a:tcPr marL="62575" marR="62575" marT="31288" marB="31288" anchor="ctr"/>
                </a:tc>
                <a:tc>
                  <a:txBody>
                    <a:bodyPr/>
                    <a:lstStyle/>
                    <a:p>
                      <a:pPr algn="ctr"/>
                      <a:r>
                        <a:rPr lang="es-MX" sz="1000" err="1">
                          <a:effectLst/>
                        </a:rPr>
                        <a:t>Success</a:t>
                      </a:r>
                      <a:endParaRPr lang="es-MX" sz="1000" dirty="0" err="1">
                        <a:effectLst/>
                      </a:endParaRPr>
                    </a:p>
                  </a:txBody>
                  <a:tcPr marL="62575" marR="62575" marT="31288" marB="31288" anchor="ctr"/>
                </a:tc>
                <a:tc>
                  <a:txBody>
                    <a:bodyPr/>
                    <a:lstStyle/>
                    <a:p>
                      <a:pPr algn="ctr"/>
                      <a:r>
                        <a:rPr lang="es-MX" sz="1000" dirty="0">
                          <a:effectLst/>
                        </a:rPr>
                        <a:t>No </a:t>
                      </a:r>
                      <a:r>
                        <a:rPr lang="es-MX" sz="1000" dirty="0" err="1">
                          <a:effectLst/>
                        </a:rPr>
                        <a:t>attempt</a:t>
                      </a:r>
                    </a:p>
                  </a:txBody>
                  <a:tcPr marL="62575" marR="62575" marT="31288" marB="31288" anchor="ctr"/>
                </a:tc>
                <a:extLst>
                  <a:ext uri="{0D108BD9-81ED-4DB2-BD59-A6C34878D82A}">
                    <a16:rowId xmlns:a16="http://schemas.microsoft.com/office/drawing/2014/main" val="99496118"/>
                  </a:ext>
                </a:extLst>
              </a:tr>
              <a:tr h="392974">
                <a:tc>
                  <a:txBody>
                    <a:bodyPr/>
                    <a:lstStyle/>
                    <a:p>
                      <a:pPr algn="ctr"/>
                      <a:r>
                        <a:rPr lang="es-MX" sz="1000" dirty="0">
                          <a:effectLst/>
                        </a:rPr>
                        <a:t>10/08/2012</a:t>
                      </a:r>
                    </a:p>
                  </a:txBody>
                  <a:tcPr marL="62575" marR="62575" marT="31288" marB="31288" anchor="ctr"/>
                </a:tc>
                <a:tc>
                  <a:txBody>
                    <a:bodyPr/>
                    <a:lstStyle/>
                    <a:p>
                      <a:pPr algn="ctr"/>
                      <a:r>
                        <a:rPr lang="es-MX" sz="1000" dirty="0">
                          <a:effectLst/>
                        </a:rPr>
                        <a:t>0:35:00</a:t>
                      </a:r>
                    </a:p>
                  </a:txBody>
                  <a:tcPr marL="62575" marR="62575" marT="31288" marB="31288" anchor="ctr"/>
                </a:tc>
                <a:tc>
                  <a:txBody>
                    <a:bodyPr/>
                    <a:lstStyle/>
                    <a:p>
                      <a:pPr algn="ctr"/>
                      <a:r>
                        <a:rPr lang="es-MX" sz="1000" dirty="0">
                          <a:effectLst/>
                        </a:rPr>
                        <a:t>F9 v1.0 B0006</a:t>
                      </a:r>
                    </a:p>
                  </a:txBody>
                  <a:tcPr marL="62575" marR="62575" marT="31288" marB="31288" anchor="ctr"/>
                </a:tc>
                <a:tc>
                  <a:txBody>
                    <a:bodyPr/>
                    <a:lstStyle/>
                    <a:p>
                      <a:pPr algn="ctr"/>
                      <a:r>
                        <a:rPr lang="es-MX" sz="1000" dirty="0">
                          <a:effectLst/>
                        </a:rPr>
                        <a:t>CCAFS LC-40</a:t>
                      </a:r>
                    </a:p>
                  </a:txBody>
                  <a:tcPr marL="62575" marR="62575" marT="31288" marB="31288" anchor="ctr"/>
                </a:tc>
                <a:tc>
                  <a:txBody>
                    <a:bodyPr/>
                    <a:lstStyle/>
                    <a:p>
                      <a:pPr algn="ctr"/>
                      <a:r>
                        <a:rPr lang="es-MX" sz="1000" dirty="0">
                          <a:effectLst/>
                        </a:rPr>
                        <a:t>SpaceX CRS-1</a:t>
                      </a:r>
                    </a:p>
                  </a:txBody>
                  <a:tcPr marL="62575" marR="62575" marT="31288" marB="31288" anchor="ctr"/>
                </a:tc>
                <a:tc>
                  <a:txBody>
                    <a:bodyPr/>
                    <a:lstStyle/>
                    <a:p>
                      <a:pPr algn="ctr"/>
                      <a:r>
                        <a:rPr lang="es-MX" sz="1000" dirty="0">
                          <a:effectLst/>
                        </a:rPr>
                        <a:t>500.0</a:t>
                      </a:r>
                    </a:p>
                  </a:txBody>
                  <a:tcPr marL="62575" marR="62575" marT="31288" marB="31288" anchor="ctr"/>
                </a:tc>
                <a:tc>
                  <a:txBody>
                    <a:bodyPr/>
                    <a:lstStyle/>
                    <a:p>
                      <a:pPr algn="ctr"/>
                      <a:r>
                        <a:rPr lang="es-MX" sz="1000" dirty="0">
                          <a:effectLst/>
                        </a:rPr>
                        <a:t>LEO (ISS)</a:t>
                      </a:r>
                    </a:p>
                  </a:txBody>
                  <a:tcPr marL="62575" marR="62575" marT="31288" marB="31288" anchor="ctr"/>
                </a:tc>
                <a:tc>
                  <a:txBody>
                    <a:bodyPr/>
                    <a:lstStyle/>
                    <a:p>
                      <a:pPr algn="ctr"/>
                      <a:r>
                        <a:rPr lang="es-MX" sz="1000" dirty="0">
                          <a:effectLst/>
                        </a:rPr>
                        <a:t>NASA (CRS)</a:t>
                      </a:r>
                    </a:p>
                  </a:txBody>
                  <a:tcPr marL="62575" marR="62575" marT="31288" marB="31288" anchor="ctr"/>
                </a:tc>
                <a:tc>
                  <a:txBody>
                    <a:bodyPr/>
                    <a:lstStyle/>
                    <a:p>
                      <a:pPr algn="ctr"/>
                      <a:r>
                        <a:rPr lang="es-MX" sz="1000" err="1">
                          <a:effectLst/>
                        </a:rPr>
                        <a:t>Success</a:t>
                      </a:r>
                      <a:endParaRPr lang="es-MX" sz="1000" dirty="0" err="1">
                        <a:effectLst/>
                      </a:endParaRPr>
                    </a:p>
                  </a:txBody>
                  <a:tcPr marL="62575" marR="62575" marT="31288" marB="31288" anchor="ctr"/>
                </a:tc>
                <a:tc>
                  <a:txBody>
                    <a:bodyPr/>
                    <a:lstStyle/>
                    <a:p>
                      <a:pPr algn="ctr"/>
                      <a:r>
                        <a:rPr lang="es-MX" sz="1000" dirty="0">
                          <a:effectLst/>
                        </a:rPr>
                        <a:t>No </a:t>
                      </a:r>
                      <a:r>
                        <a:rPr lang="es-MX" sz="1000" dirty="0" err="1">
                          <a:effectLst/>
                        </a:rPr>
                        <a:t>attempt</a:t>
                      </a:r>
                    </a:p>
                  </a:txBody>
                  <a:tcPr marL="62575" marR="62575" marT="31288" marB="31288" anchor="ctr"/>
                </a:tc>
                <a:extLst>
                  <a:ext uri="{0D108BD9-81ED-4DB2-BD59-A6C34878D82A}">
                    <a16:rowId xmlns:a16="http://schemas.microsoft.com/office/drawing/2014/main" val="3952374655"/>
                  </a:ext>
                </a:extLst>
              </a:tr>
              <a:tr h="392974">
                <a:tc>
                  <a:txBody>
                    <a:bodyPr/>
                    <a:lstStyle/>
                    <a:p>
                      <a:pPr algn="ctr"/>
                      <a:r>
                        <a:rPr lang="es-MX" sz="1000" dirty="0">
                          <a:effectLst/>
                        </a:rPr>
                        <a:t>03/01/2013</a:t>
                      </a:r>
                    </a:p>
                  </a:txBody>
                  <a:tcPr marL="62575" marR="62575" marT="31288" marB="31288" anchor="ctr"/>
                </a:tc>
                <a:tc>
                  <a:txBody>
                    <a:bodyPr/>
                    <a:lstStyle/>
                    <a:p>
                      <a:pPr algn="ctr"/>
                      <a:r>
                        <a:rPr lang="es-MX" sz="1000" dirty="0">
                          <a:effectLst/>
                        </a:rPr>
                        <a:t>15:10:00</a:t>
                      </a:r>
                    </a:p>
                  </a:txBody>
                  <a:tcPr marL="62575" marR="62575" marT="31288" marB="31288" anchor="ctr"/>
                </a:tc>
                <a:tc>
                  <a:txBody>
                    <a:bodyPr/>
                    <a:lstStyle/>
                    <a:p>
                      <a:pPr algn="ctr"/>
                      <a:r>
                        <a:rPr lang="es-MX" sz="1000" dirty="0">
                          <a:effectLst/>
                        </a:rPr>
                        <a:t>F9 v1.0 B0007</a:t>
                      </a:r>
                    </a:p>
                  </a:txBody>
                  <a:tcPr marL="62575" marR="62575" marT="31288" marB="31288" anchor="ctr"/>
                </a:tc>
                <a:tc>
                  <a:txBody>
                    <a:bodyPr/>
                    <a:lstStyle/>
                    <a:p>
                      <a:pPr algn="ctr"/>
                      <a:r>
                        <a:rPr lang="es-MX" sz="1000" dirty="0">
                          <a:effectLst/>
                        </a:rPr>
                        <a:t>CCAFS LC-40</a:t>
                      </a:r>
                    </a:p>
                  </a:txBody>
                  <a:tcPr marL="62575" marR="62575" marT="31288" marB="31288" anchor="ctr"/>
                </a:tc>
                <a:tc>
                  <a:txBody>
                    <a:bodyPr/>
                    <a:lstStyle/>
                    <a:p>
                      <a:pPr algn="ctr"/>
                      <a:r>
                        <a:rPr lang="es-MX" sz="1000" dirty="0">
                          <a:effectLst/>
                        </a:rPr>
                        <a:t>SpaceX CRS-2</a:t>
                      </a:r>
                    </a:p>
                  </a:txBody>
                  <a:tcPr marL="62575" marR="62575" marT="31288" marB="31288" anchor="ctr"/>
                </a:tc>
                <a:tc>
                  <a:txBody>
                    <a:bodyPr/>
                    <a:lstStyle/>
                    <a:p>
                      <a:pPr algn="ctr"/>
                      <a:r>
                        <a:rPr lang="es-MX" sz="1000" dirty="0">
                          <a:effectLst/>
                        </a:rPr>
                        <a:t>677.0</a:t>
                      </a:r>
                    </a:p>
                  </a:txBody>
                  <a:tcPr marL="62575" marR="62575" marT="31288" marB="31288" anchor="ctr"/>
                </a:tc>
                <a:tc>
                  <a:txBody>
                    <a:bodyPr/>
                    <a:lstStyle/>
                    <a:p>
                      <a:pPr algn="ctr"/>
                      <a:r>
                        <a:rPr lang="es-MX" sz="1000" dirty="0">
                          <a:effectLst/>
                        </a:rPr>
                        <a:t>LEO (ISS)</a:t>
                      </a:r>
                    </a:p>
                  </a:txBody>
                  <a:tcPr marL="62575" marR="62575" marT="31288" marB="31288" anchor="ctr"/>
                </a:tc>
                <a:tc>
                  <a:txBody>
                    <a:bodyPr/>
                    <a:lstStyle/>
                    <a:p>
                      <a:pPr algn="ctr"/>
                      <a:r>
                        <a:rPr lang="es-MX" sz="1000" dirty="0">
                          <a:effectLst/>
                        </a:rPr>
                        <a:t>NASA (CRS)</a:t>
                      </a:r>
                    </a:p>
                  </a:txBody>
                  <a:tcPr marL="62575" marR="62575" marT="31288" marB="31288" anchor="ctr"/>
                </a:tc>
                <a:tc>
                  <a:txBody>
                    <a:bodyPr/>
                    <a:lstStyle/>
                    <a:p>
                      <a:pPr algn="ctr"/>
                      <a:r>
                        <a:rPr lang="es-MX" sz="1000" err="1">
                          <a:effectLst/>
                        </a:rPr>
                        <a:t>Success</a:t>
                      </a:r>
                      <a:endParaRPr lang="es-MX" sz="1000" dirty="0" err="1">
                        <a:effectLst/>
                      </a:endParaRPr>
                    </a:p>
                  </a:txBody>
                  <a:tcPr marL="62575" marR="62575" marT="31288" marB="31288" anchor="ctr"/>
                </a:tc>
                <a:tc>
                  <a:txBody>
                    <a:bodyPr/>
                    <a:lstStyle/>
                    <a:p>
                      <a:pPr algn="ctr"/>
                      <a:r>
                        <a:rPr lang="es-MX" sz="1000" dirty="0">
                          <a:effectLst/>
                        </a:rPr>
                        <a:t>No </a:t>
                      </a:r>
                      <a:r>
                        <a:rPr lang="es-MX" sz="1000" dirty="0" err="1">
                          <a:effectLst/>
                        </a:rPr>
                        <a:t>attempt</a:t>
                      </a:r>
                    </a:p>
                  </a:txBody>
                  <a:tcPr marL="62575" marR="62575" marT="31288" marB="31288" anchor="ctr"/>
                </a:tc>
                <a:extLst>
                  <a:ext uri="{0D108BD9-81ED-4DB2-BD59-A6C34878D82A}">
                    <a16:rowId xmlns:a16="http://schemas.microsoft.com/office/drawing/2014/main" val="1029576996"/>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Payload Mass</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343313" y="5832295"/>
            <a:ext cx="2354092" cy="344668"/>
          </a:xfrm>
        </p:spPr>
        <p:txBody>
          <a:bodyPr/>
          <a:lstStyle/>
          <a:p>
            <a:pPr defTabSz="777240">
              <a:spcAft>
                <a:spcPts val="600"/>
              </a:spcAft>
            </a:pPr>
            <a:fld id="{5075537C-CA84-1446-933C-8E9D027F9201}" type="slidenum">
              <a:rPr lang="en-US" sz="1360" kern="1200">
                <a:solidFill>
                  <a:srgbClr val="1C7DDB"/>
                </a:solidFill>
                <a:latin typeface="Abadi" panose="020B0604020104020204" pitchFamily="34" charset="0"/>
                <a:ea typeface="+mn-ea"/>
                <a:cs typeface="+mn-cs"/>
              </a:rPr>
              <a:pPr defTabSz="777240">
                <a:spcAft>
                  <a:spcPts val="600"/>
                </a:spcAft>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5472" y="2228087"/>
            <a:ext cx="8363230" cy="3734124"/>
          </a:xfrm>
          <a:prstGeom prst="rect">
            <a:avLst/>
          </a:prstGeom>
        </p:spPr>
        <p:txBody>
          <a:bodyPr lIns="91440" tIns="45720" rIns="91440" bIns="45720" anchor="t">
            <a:normAutofit/>
          </a:bodyPr>
          <a:lstStyle/>
          <a:p>
            <a:pPr marL="194310" indent="-194310" algn="just" defTabSz="777240">
              <a:lnSpc>
                <a:spcPct val="100000"/>
              </a:lnSpc>
              <a:spcBef>
                <a:spcPts val="1190"/>
              </a:spcBef>
            </a:pPr>
            <a:r>
              <a:rPr lang="en-US" sz="1870" kern="1200" dirty="0">
                <a:solidFill>
                  <a:schemeClr val="accent3">
                    <a:lumMod val="25000"/>
                  </a:schemeClr>
                </a:solidFill>
                <a:latin typeface="Abadi"/>
                <a:ea typeface="+mn-ea"/>
                <a:cs typeface="+mn-cs"/>
              </a:rPr>
              <a:t>In this table we can see the total Payload Mass carried by boosters launched by NASA (CRS):</a:t>
            </a:r>
            <a:endParaRPr lang="en-US" sz="2200" dirty="0">
              <a:solidFill>
                <a:schemeClr val="accent3">
                  <a:lumMod val="25000"/>
                </a:schemeClr>
              </a:solidFill>
              <a:latin typeface="Abadi"/>
            </a:endParaRPr>
          </a:p>
        </p:txBody>
      </p:sp>
      <p:graphicFrame>
        <p:nvGraphicFramePr>
          <p:cNvPr id="6" name="Tabla 5">
            <a:extLst>
              <a:ext uri="{FF2B5EF4-FFF2-40B4-BE49-F238E27FC236}">
                <a16:creationId xmlns:a16="http://schemas.microsoft.com/office/drawing/2014/main" id="{7486AEAF-FC58-BB99-D719-A9689068595D}"/>
              </a:ext>
            </a:extLst>
          </p:cNvPr>
          <p:cNvGraphicFramePr>
            <a:graphicFrameLocks noGrp="1"/>
          </p:cNvGraphicFramePr>
          <p:nvPr>
            <p:extLst>
              <p:ext uri="{D42A27DB-BD31-4B8C-83A1-F6EECF244321}">
                <p14:modId xmlns:p14="http://schemas.microsoft.com/office/powerpoint/2010/main" val="1511193573"/>
              </p:ext>
            </p:extLst>
          </p:nvPr>
        </p:nvGraphicFramePr>
        <p:xfrm>
          <a:off x="2817394" y="3639552"/>
          <a:ext cx="5674894" cy="1273732"/>
        </p:xfrm>
        <a:graphic>
          <a:graphicData uri="http://schemas.openxmlformats.org/drawingml/2006/table">
            <a:tbl>
              <a:tblPr firstRow="1" bandRow="1">
                <a:tableStyleId>{073A0DAA-6AF3-43AB-8588-CEC1D06C72B9}</a:tableStyleId>
              </a:tblPr>
              <a:tblGrid>
                <a:gridCol w="2837447">
                  <a:extLst>
                    <a:ext uri="{9D8B030D-6E8A-4147-A177-3AD203B41FA5}">
                      <a16:colId xmlns:a16="http://schemas.microsoft.com/office/drawing/2014/main" val="3965708370"/>
                    </a:ext>
                  </a:extLst>
                </a:gridCol>
                <a:gridCol w="2837447">
                  <a:extLst>
                    <a:ext uri="{9D8B030D-6E8A-4147-A177-3AD203B41FA5}">
                      <a16:colId xmlns:a16="http://schemas.microsoft.com/office/drawing/2014/main" val="2012948100"/>
                    </a:ext>
                  </a:extLst>
                </a:gridCol>
              </a:tblGrid>
              <a:tr h="636866">
                <a:tc>
                  <a:txBody>
                    <a:bodyPr/>
                    <a:lstStyle/>
                    <a:p>
                      <a:pPr algn="ctr" fontAlgn="ctr"/>
                      <a:r>
                        <a:rPr lang="es-MX" b="1" err="1">
                          <a:effectLst/>
                        </a:rPr>
                        <a:t>Customer</a:t>
                      </a:r>
                      <a:endParaRPr lang="es-MX" b="1" dirty="0" err="1">
                        <a:effectLst/>
                      </a:endParaRPr>
                    </a:p>
                  </a:txBody>
                  <a:tcPr marL="76200" marR="76200" marT="38100" marB="38100" anchor="ctr"/>
                </a:tc>
                <a:tc>
                  <a:txBody>
                    <a:bodyPr/>
                    <a:lstStyle/>
                    <a:p>
                      <a:pPr algn="ctr" fontAlgn="ctr"/>
                      <a:r>
                        <a:rPr lang="es-MX" b="1" dirty="0">
                          <a:effectLst/>
                        </a:rPr>
                        <a:t>Total </a:t>
                      </a:r>
                      <a:r>
                        <a:rPr lang="es-MX" b="1" dirty="0" err="1">
                          <a:effectLst/>
                        </a:rPr>
                        <a:t>Payload</a:t>
                      </a:r>
                      <a:r>
                        <a:rPr lang="es-MX" b="1" dirty="0">
                          <a:effectLst/>
                        </a:rPr>
                        <a:t> </a:t>
                      </a:r>
                      <a:r>
                        <a:rPr lang="es-MX" b="1" dirty="0" err="1">
                          <a:effectLst/>
                        </a:rPr>
                        <a:t>Mass</a:t>
                      </a:r>
                      <a:r>
                        <a:rPr lang="es-MX" b="1" dirty="0">
                          <a:effectLst/>
                        </a:rPr>
                        <a:t> (kg)</a:t>
                      </a:r>
                    </a:p>
                  </a:txBody>
                  <a:tcPr marL="76200" marR="76200" marT="38100" marB="38100" anchor="ctr"/>
                </a:tc>
                <a:extLst>
                  <a:ext uri="{0D108BD9-81ED-4DB2-BD59-A6C34878D82A}">
                    <a16:rowId xmlns:a16="http://schemas.microsoft.com/office/drawing/2014/main" val="2492151918"/>
                  </a:ext>
                </a:extLst>
              </a:tr>
              <a:tr h="636866">
                <a:tc>
                  <a:txBody>
                    <a:bodyPr/>
                    <a:lstStyle/>
                    <a:p>
                      <a:pPr algn="ctr"/>
                      <a:r>
                        <a:rPr lang="es-MX" b="1" dirty="0">
                          <a:effectLst/>
                        </a:rPr>
                        <a:t>NASA (CRS)</a:t>
                      </a:r>
                    </a:p>
                  </a:txBody>
                  <a:tcPr marL="76200" marR="76200" marT="38100" marB="38100" anchor="ctr"/>
                </a:tc>
                <a:tc>
                  <a:txBody>
                    <a:bodyPr/>
                    <a:lstStyle/>
                    <a:p>
                      <a:pPr algn="ctr"/>
                      <a:r>
                        <a:rPr lang="es-MX" b="1" dirty="0">
                          <a:effectLst/>
                        </a:rPr>
                        <a:t>45.596</a:t>
                      </a:r>
                    </a:p>
                  </a:txBody>
                  <a:tcPr marL="76200" marR="76200" marT="38100" marB="38100" anchor="ctr"/>
                </a:tc>
                <a:extLst>
                  <a:ext uri="{0D108BD9-81ED-4DB2-BD59-A6C34878D82A}">
                    <a16:rowId xmlns:a16="http://schemas.microsoft.com/office/drawing/2014/main" val="4172452815"/>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Average Payload Mass by F9 v1.1</a:t>
            </a:r>
            <a:endParaRPr lang="es-MX" sz="54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343313" y="5832295"/>
            <a:ext cx="2354092" cy="344668"/>
          </a:xfrm>
        </p:spPr>
        <p:txBody>
          <a:bodyPr/>
          <a:lstStyle/>
          <a:p>
            <a:pPr defTabSz="777240">
              <a:spcAft>
                <a:spcPts val="600"/>
              </a:spcAft>
            </a:pPr>
            <a:r>
              <a:rPr lang="en-US" sz="1350" dirty="0">
                <a:latin typeface="Abadi"/>
              </a:rPr>
              <a:t>27</a:t>
            </a: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61010" y="2169472"/>
            <a:ext cx="6976000" cy="3734124"/>
          </a:xfrm>
          <a:prstGeom prst="rect">
            <a:avLst/>
          </a:prstGeom>
        </p:spPr>
        <p:txBody>
          <a:bodyPr lIns="91440" tIns="45720" rIns="91440" bIns="45720" anchor="t">
            <a:normAutofit/>
          </a:bodyPr>
          <a:lstStyle/>
          <a:p>
            <a:pPr marL="194310" indent="-194310" algn="just" defTabSz="777240">
              <a:lnSpc>
                <a:spcPct val="100000"/>
              </a:lnSpc>
              <a:spcBef>
                <a:spcPts val="1190"/>
              </a:spcBef>
            </a:pPr>
            <a:r>
              <a:rPr lang="en-US" sz="1850" dirty="0">
                <a:solidFill>
                  <a:schemeClr val="accent3">
                    <a:lumMod val="25000"/>
                  </a:schemeClr>
                </a:solidFill>
                <a:latin typeface="Abadi"/>
              </a:rPr>
              <a:t>The following </a:t>
            </a:r>
            <a:r>
              <a:rPr lang="en-US" sz="1850" kern="1200" dirty="0">
                <a:solidFill>
                  <a:schemeClr val="accent3">
                    <a:lumMod val="25000"/>
                  </a:schemeClr>
                </a:solidFill>
                <a:latin typeface="Abadi"/>
                <a:ea typeface="+mn-ea"/>
                <a:cs typeface="+mn-cs"/>
              </a:rPr>
              <a:t>table </a:t>
            </a:r>
            <a:r>
              <a:rPr lang="en-US" sz="1850" dirty="0">
                <a:solidFill>
                  <a:schemeClr val="accent3">
                    <a:lumMod val="25000"/>
                  </a:schemeClr>
                </a:solidFill>
                <a:latin typeface="Abadi"/>
              </a:rPr>
              <a:t>shows </a:t>
            </a:r>
            <a:r>
              <a:rPr lang="en-US" sz="1850" kern="1200" dirty="0">
                <a:solidFill>
                  <a:schemeClr val="accent3">
                    <a:lumMod val="25000"/>
                  </a:schemeClr>
                </a:solidFill>
                <a:latin typeface="Abadi"/>
                <a:ea typeface="+mn-ea"/>
                <a:cs typeface="+mn-cs"/>
              </a:rPr>
              <a:t>the </a:t>
            </a:r>
            <a:r>
              <a:rPr lang="en-US" sz="1850" dirty="0">
                <a:solidFill>
                  <a:schemeClr val="accent3">
                    <a:lumMod val="25000"/>
                  </a:schemeClr>
                </a:solidFill>
                <a:latin typeface="Abadi"/>
              </a:rPr>
              <a:t>average </a:t>
            </a:r>
            <a:r>
              <a:rPr lang="en-US" sz="1850" kern="1200" dirty="0">
                <a:solidFill>
                  <a:schemeClr val="accent3">
                    <a:lumMod val="25000"/>
                  </a:schemeClr>
                </a:solidFill>
                <a:latin typeface="Abadi"/>
                <a:ea typeface="+mn-ea"/>
                <a:cs typeface="+mn-cs"/>
              </a:rPr>
              <a:t>Payload Mass</a:t>
            </a:r>
            <a:r>
              <a:rPr lang="en-US" sz="1850" dirty="0">
                <a:solidFill>
                  <a:schemeClr val="accent3">
                    <a:lumMod val="25000"/>
                  </a:schemeClr>
                </a:solidFill>
                <a:latin typeface="Abadi"/>
              </a:rPr>
              <a:t> carried only </a:t>
            </a:r>
            <a:r>
              <a:rPr lang="en-US" sz="1850" kern="1200" dirty="0">
                <a:solidFill>
                  <a:schemeClr val="accent3">
                    <a:lumMod val="25000"/>
                  </a:schemeClr>
                </a:solidFill>
                <a:latin typeface="Abadi"/>
                <a:ea typeface="+mn-ea"/>
                <a:cs typeface="+mn-cs"/>
              </a:rPr>
              <a:t>by </a:t>
            </a:r>
            <a:r>
              <a:rPr lang="en-US" sz="1850" dirty="0">
                <a:solidFill>
                  <a:schemeClr val="accent3">
                    <a:lumMod val="25000"/>
                  </a:schemeClr>
                </a:solidFill>
                <a:latin typeface="Abadi"/>
              </a:rPr>
              <a:t>the booster version F9 v1.1</a:t>
            </a:r>
            <a:endParaRPr lang="en-US" sz="2200" dirty="0">
              <a:solidFill>
                <a:schemeClr val="accent3">
                  <a:lumMod val="25000"/>
                </a:schemeClr>
              </a:solidFill>
              <a:latin typeface="Abadi"/>
            </a:endParaRPr>
          </a:p>
        </p:txBody>
      </p:sp>
      <p:graphicFrame>
        <p:nvGraphicFramePr>
          <p:cNvPr id="7" name="Tabla 6">
            <a:extLst>
              <a:ext uri="{FF2B5EF4-FFF2-40B4-BE49-F238E27FC236}">
                <a16:creationId xmlns:a16="http://schemas.microsoft.com/office/drawing/2014/main" id="{867DD196-86BD-98CE-0F4B-ED41F54E3383}"/>
              </a:ext>
            </a:extLst>
          </p:cNvPr>
          <p:cNvGraphicFramePr>
            <a:graphicFrameLocks noGrp="1"/>
          </p:cNvGraphicFramePr>
          <p:nvPr>
            <p:extLst>
              <p:ext uri="{D42A27DB-BD31-4B8C-83A1-F6EECF244321}">
                <p14:modId xmlns:p14="http://schemas.microsoft.com/office/powerpoint/2010/main" val="2035477164"/>
              </p:ext>
            </p:extLst>
          </p:nvPr>
        </p:nvGraphicFramePr>
        <p:xfrm>
          <a:off x="2979615" y="3907692"/>
          <a:ext cx="4484076" cy="1371754"/>
        </p:xfrm>
        <a:graphic>
          <a:graphicData uri="http://schemas.openxmlformats.org/drawingml/2006/table">
            <a:tbl>
              <a:tblPr firstRow="1" bandRow="1">
                <a:tableStyleId>{073A0DAA-6AF3-43AB-8588-CEC1D06C72B9}</a:tableStyleId>
              </a:tblPr>
              <a:tblGrid>
                <a:gridCol w="2242038">
                  <a:extLst>
                    <a:ext uri="{9D8B030D-6E8A-4147-A177-3AD203B41FA5}">
                      <a16:colId xmlns:a16="http://schemas.microsoft.com/office/drawing/2014/main" val="934163836"/>
                    </a:ext>
                  </a:extLst>
                </a:gridCol>
                <a:gridCol w="2242038">
                  <a:extLst>
                    <a:ext uri="{9D8B030D-6E8A-4147-A177-3AD203B41FA5}">
                      <a16:colId xmlns:a16="http://schemas.microsoft.com/office/drawing/2014/main" val="3804520797"/>
                    </a:ext>
                  </a:extLst>
                </a:gridCol>
              </a:tblGrid>
              <a:tr h="685877">
                <a:tc>
                  <a:txBody>
                    <a:bodyPr/>
                    <a:lstStyle/>
                    <a:p>
                      <a:pPr marL="0" algn="ctr" rtl="0" eaLnBrk="1" fontAlgn="ctr" latinLnBrk="0" hangingPunct="1"/>
                      <a:r>
                        <a:rPr lang="es-MX" sz="1800" b="1" kern="1200" dirty="0" err="1">
                          <a:solidFill>
                            <a:srgbClr val="FFFFFF"/>
                          </a:solidFill>
                          <a:effectLst/>
                        </a:rPr>
                        <a:t>Booster</a:t>
                      </a:r>
                      <a:r>
                        <a:rPr lang="es-MX" sz="1800" b="1" kern="1200" dirty="0">
                          <a:solidFill>
                            <a:srgbClr val="FFFFFF"/>
                          </a:solidFill>
                          <a:effectLst/>
                        </a:rPr>
                        <a:t> </a:t>
                      </a:r>
                      <a:r>
                        <a:rPr lang="es-MX" sz="1800" b="1" kern="1200" dirty="0" err="1">
                          <a:solidFill>
                            <a:srgbClr val="FFFFFF"/>
                          </a:solidFill>
                          <a:effectLst/>
                        </a:rPr>
                        <a:t>Version</a:t>
                      </a:r>
                    </a:p>
                  </a:txBody>
                  <a:tcPr marL="76200" marR="76200" marT="38100" marB="38100" anchor="ctr"/>
                </a:tc>
                <a:tc>
                  <a:txBody>
                    <a:bodyPr/>
                    <a:lstStyle/>
                    <a:p>
                      <a:pPr marL="0" algn="ctr" rtl="0" eaLnBrk="1" fontAlgn="ctr" latinLnBrk="0" hangingPunct="1"/>
                      <a:r>
                        <a:rPr lang="es-MX" sz="1800" b="1" kern="1200" dirty="0">
                          <a:solidFill>
                            <a:srgbClr val="FFFFFF"/>
                          </a:solidFill>
                          <a:effectLst/>
                        </a:rPr>
                        <a:t>AVG </a:t>
                      </a:r>
                      <a:r>
                        <a:rPr lang="es-MX" sz="1800" b="1" kern="1200" dirty="0" err="1">
                          <a:solidFill>
                            <a:srgbClr val="FFFFFF"/>
                          </a:solidFill>
                          <a:effectLst/>
                        </a:rPr>
                        <a:t>Payload</a:t>
                      </a:r>
                      <a:r>
                        <a:rPr lang="es-MX" sz="1800" b="1" kern="1200" dirty="0">
                          <a:solidFill>
                            <a:srgbClr val="FFFFFF"/>
                          </a:solidFill>
                          <a:effectLst/>
                        </a:rPr>
                        <a:t> </a:t>
                      </a:r>
                      <a:r>
                        <a:rPr lang="es-MX" sz="1800" b="1" kern="1200" dirty="0" err="1">
                          <a:solidFill>
                            <a:srgbClr val="FFFFFF"/>
                          </a:solidFill>
                          <a:effectLst/>
                        </a:rPr>
                        <a:t>Mass</a:t>
                      </a:r>
                      <a:r>
                        <a:rPr lang="es-MX" sz="1800" b="1" kern="1200" dirty="0">
                          <a:solidFill>
                            <a:srgbClr val="FFFFFF"/>
                          </a:solidFill>
                          <a:effectLst/>
                        </a:rPr>
                        <a:t> (kg)</a:t>
                      </a:r>
                    </a:p>
                  </a:txBody>
                  <a:tcPr marL="76200" marR="76200" marT="38100" marB="38100" anchor="ctr"/>
                </a:tc>
                <a:extLst>
                  <a:ext uri="{0D108BD9-81ED-4DB2-BD59-A6C34878D82A}">
                    <a16:rowId xmlns:a16="http://schemas.microsoft.com/office/drawing/2014/main" val="2487535929"/>
                  </a:ext>
                </a:extLst>
              </a:tr>
              <a:tr h="685877">
                <a:tc>
                  <a:txBody>
                    <a:bodyPr/>
                    <a:lstStyle/>
                    <a:p>
                      <a:pPr marL="0" algn="ctr" defTabSz="914400" rtl="0" eaLnBrk="1" fontAlgn="ctr" latinLnBrk="0" hangingPunct="1"/>
                      <a:r>
                        <a:rPr lang="es-MX" sz="1800" b="1" kern="1200" dirty="0">
                          <a:solidFill>
                            <a:schemeClr val="tx1"/>
                          </a:solidFill>
                          <a:effectLst/>
                        </a:rPr>
                        <a:t>F9 v1.1</a:t>
                      </a:r>
                    </a:p>
                  </a:txBody>
                  <a:tcPr marL="76200" marR="76200" marT="38100" marB="38100" anchor="ctr"/>
                </a:tc>
                <a:tc>
                  <a:txBody>
                    <a:bodyPr/>
                    <a:lstStyle/>
                    <a:p>
                      <a:pPr marL="0" algn="ctr" defTabSz="914400" rtl="0" eaLnBrk="1" fontAlgn="ctr" latinLnBrk="0" hangingPunct="1"/>
                      <a:r>
                        <a:rPr lang="es-MX" sz="1800" b="1" kern="1200" dirty="0">
                          <a:solidFill>
                            <a:schemeClr val="tx1"/>
                          </a:solidFill>
                          <a:effectLst/>
                        </a:rPr>
                        <a:t>2928.4</a:t>
                      </a:r>
                    </a:p>
                  </a:txBody>
                  <a:tcPr marL="76200" marR="76200" marT="38100" marB="38100" anchor="ctr"/>
                </a:tc>
                <a:extLst>
                  <a:ext uri="{0D108BD9-81ED-4DB2-BD59-A6C34878D82A}">
                    <a16:rowId xmlns:a16="http://schemas.microsoft.com/office/drawing/2014/main" val="2683904820"/>
                  </a:ext>
                </a:extLst>
              </a:tr>
            </a:tbl>
          </a:graphicData>
        </a:graphic>
      </p:graphicFrame>
    </p:spTree>
    <p:extLst>
      <p:ext uri="{BB962C8B-B14F-4D97-AF65-F5344CB8AC3E}">
        <p14:creationId xmlns:p14="http://schemas.microsoft.com/office/powerpoint/2010/main" val="1324184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lgn="just">
              <a:spcBef>
                <a:spcPts val="1400"/>
              </a:spcBef>
            </a:pPr>
            <a:r>
              <a:rPr lang="en-US" sz="2200" dirty="0"/>
              <a:t>Here we can see the date of the first successful landing on ground pad.</a:t>
            </a:r>
            <a:endParaRPr lang="es-MX"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aphicFrame>
        <p:nvGraphicFramePr>
          <p:cNvPr id="6" name="Tabla 5">
            <a:extLst>
              <a:ext uri="{FF2B5EF4-FFF2-40B4-BE49-F238E27FC236}">
                <a16:creationId xmlns:a16="http://schemas.microsoft.com/office/drawing/2014/main" id="{5CB915E0-2421-4D1B-5026-2C9A1883C4D8}"/>
              </a:ext>
            </a:extLst>
          </p:cNvPr>
          <p:cNvGraphicFramePr>
            <a:graphicFrameLocks noGrp="1"/>
          </p:cNvGraphicFramePr>
          <p:nvPr>
            <p:extLst>
              <p:ext uri="{D42A27DB-BD31-4B8C-83A1-F6EECF244321}">
                <p14:modId xmlns:p14="http://schemas.microsoft.com/office/powerpoint/2010/main" val="725622979"/>
              </p:ext>
            </p:extLst>
          </p:nvPr>
        </p:nvGraphicFramePr>
        <p:xfrm>
          <a:off x="6099048" y="2629333"/>
          <a:ext cx="5458969" cy="1599335"/>
        </p:xfrm>
        <a:graphic>
          <a:graphicData uri="http://schemas.openxmlformats.org/drawingml/2006/table">
            <a:tbl>
              <a:tblPr firstRow="1" bandRow="1">
                <a:tableStyleId>{073A0DAA-6AF3-43AB-8588-CEC1D06C72B9}</a:tableStyleId>
              </a:tblPr>
              <a:tblGrid>
                <a:gridCol w="2177389">
                  <a:extLst>
                    <a:ext uri="{9D8B030D-6E8A-4147-A177-3AD203B41FA5}">
                      <a16:colId xmlns:a16="http://schemas.microsoft.com/office/drawing/2014/main" val="1217367251"/>
                    </a:ext>
                  </a:extLst>
                </a:gridCol>
                <a:gridCol w="3281580">
                  <a:extLst>
                    <a:ext uri="{9D8B030D-6E8A-4147-A177-3AD203B41FA5}">
                      <a16:colId xmlns:a16="http://schemas.microsoft.com/office/drawing/2014/main" val="1030121128"/>
                    </a:ext>
                  </a:extLst>
                </a:gridCol>
              </a:tblGrid>
              <a:tr h="590452">
                <a:tc>
                  <a:txBody>
                    <a:bodyPr/>
                    <a:lstStyle/>
                    <a:p>
                      <a:pPr algn="ctr" fontAlgn="ctr"/>
                      <a:r>
                        <a:rPr lang="es-MX" sz="2700" dirty="0">
                          <a:effectLst/>
                        </a:rPr>
                        <a:t>Date</a:t>
                      </a:r>
                    </a:p>
                  </a:txBody>
                  <a:tcPr marL="116231" marR="116231" marT="58115" marB="58115" anchor="ctr"/>
                </a:tc>
                <a:tc>
                  <a:txBody>
                    <a:bodyPr/>
                    <a:lstStyle/>
                    <a:p>
                      <a:pPr algn="ctr" fontAlgn="ctr"/>
                      <a:r>
                        <a:rPr lang="es-MX" sz="2700" dirty="0" err="1">
                          <a:effectLst/>
                        </a:rPr>
                        <a:t>Landing</a:t>
                      </a:r>
                      <a:r>
                        <a:rPr lang="es-MX" sz="2700" dirty="0">
                          <a:effectLst/>
                        </a:rPr>
                        <a:t> </a:t>
                      </a:r>
                      <a:r>
                        <a:rPr lang="es-MX" sz="2700" dirty="0" err="1">
                          <a:effectLst/>
                        </a:rPr>
                        <a:t>Outcome</a:t>
                      </a:r>
                    </a:p>
                  </a:txBody>
                  <a:tcPr marL="116231" marR="116231" marT="58115" marB="58115" anchor="ctr"/>
                </a:tc>
                <a:extLst>
                  <a:ext uri="{0D108BD9-81ED-4DB2-BD59-A6C34878D82A}">
                    <a16:rowId xmlns:a16="http://schemas.microsoft.com/office/drawing/2014/main" val="3249222067"/>
                  </a:ext>
                </a:extLst>
              </a:tr>
              <a:tr h="1008883">
                <a:tc>
                  <a:txBody>
                    <a:bodyPr/>
                    <a:lstStyle/>
                    <a:p>
                      <a:pPr algn="ctr"/>
                      <a:r>
                        <a:rPr lang="es-MX" sz="2700" dirty="0">
                          <a:effectLst/>
                        </a:rPr>
                        <a:t>22/12/2015</a:t>
                      </a:r>
                    </a:p>
                  </a:txBody>
                  <a:tcPr marL="116231" marR="116231" marT="58115" marB="58115" anchor="ctr"/>
                </a:tc>
                <a:tc>
                  <a:txBody>
                    <a:bodyPr/>
                    <a:lstStyle/>
                    <a:p>
                      <a:pPr algn="ctr"/>
                      <a:r>
                        <a:rPr lang="es-MX" sz="2700" dirty="0" err="1">
                          <a:effectLst/>
                        </a:rPr>
                        <a:t>Success</a:t>
                      </a:r>
                      <a:r>
                        <a:rPr lang="es-MX" sz="2700" dirty="0">
                          <a:effectLst/>
                        </a:rPr>
                        <a:t> (</a:t>
                      </a:r>
                      <a:r>
                        <a:rPr lang="es-MX" sz="2700" dirty="0" err="1">
                          <a:effectLst/>
                        </a:rPr>
                        <a:t>ground</a:t>
                      </a:r>
                      <a:r>
                        <a:rPr lang="es-MX" sz="2700" dirty="0">
                          <a:effectLst/>
                        </a:rPr>
                        <a:t> </a:t>
                      </a:r>
                      <a:r>
                        <a:rPr lang="es-MX" sz="2700" dirty="0" err="1">
                          <a:effectLst/>
                        </a:rPr>
                        <a:t>pad</a:t>
                      </a:r>
                      <a:r>
                        <a:rPr lang="es-MX" sz="2700" dirty="0">
                          <a:effectLst/>
                        </a:rPr>
                        <a:t>)</a:t>
                      </a:r>
                    </a:p>
                  </a:txBody>
                  <a:tcPr marL="116231" marR="116231" marT="58115" marB="58115" anchor="ctr"/>
                </a:tc>
                <a:extLst>
                  <a:ext uri="{0D108BD9-81ED-4DB2-BD59-A6C34878D82A}">
                    <a16:rowId xmlns:a16="http://schemas.microsoft.com/office/drawing/2014/main" val="2274971273"/>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lgn="just">
              <a:spcBef>
                <a:spcPts val="1400"/>
              </a:spcBef>
            </a:pPr>
            <a:r>
              <a:rPr lang="en-US" sz="2200" dirty="0"/>
              <a:t>These are the names of the boosters which have successfully landed on drone ship with a payload mass between 4000 and 6000 kg</a:t>
            </a:r>
            <a:endParaRPr lang="es-MX"/>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aphicFrame>
        <p:nvGraphicFramePr>
          <p:cNvPr id="3" name="Tabla 2">
            <a:extLst>
              <a:ext uri="{FF2B5EF4-FFF2-40B4-BE49-F238E27FC236}">
                <a16:creationId xmlns:a16="http://schemas.microsoft.com/office/drawing/2014/main" id="{C0A9A180-A3BA-C311-6D3A-1CAF88807C8E}"/>
              </a:ext>
            </a:extLst>
          </p:cNvPr>
          <p:cNvGraphicFramePr>
            <a:graphicFrameLocks noGrp="1"/>
          </p:cNvGraphicFramePr>
          <p:nvPr>
            <p:extLst>
              <p:ext uri="{D42A27DB-BD31-4B8C-83A1-F6EECF244321}">
                <p14:modId xmlns:p14="http://schemas.microsoft.com/office/powerpoint/2010/main" val="1519869228"/>
              </p:ext>
            </p:extLst>
          </p:nvPr>
        </p:nvGraphicFramePr>
        <p:xfrm>
          <a:off x="5607538" y="1367692"/>
          <a:ext cx="5946127" cy="4129915"/>
        </p:xfrm>
        <a:graphic>
          <a:graphicData uri="http://schemas.openxmlformats.org/drawingml/2006/table">
            <a:tbl>
              <a:tblPr firstRow="1" bandRow="1">
                <a:tableStyleId>{073A0DAA-6AF3-43AB-8588-CEC1D06C72B9}</a:tableStyleId>
              </a:tblPr>
              <a:tblGrid>
                <a:gridCol w="1628344">
                  <a:extLst>
                    <a:ext uri="{9D8B030D-6E8A-4147-A177-3AD203B41FA5}">
                      <a16:colId xmlns:a16="http://schemas.microsoft.com/office/drawing/2014/main" val="4279382279"/>
                    </a:ext>
                  </a:extLst>
                </a:gridCol>
                <a:gridCol w="1819976">
                  <a:extLst>
                    <a:ext uri="{9D8B030D-6E8A-4147-A177-3AD203B41FA5}">
                      <a16:colId xmlns:a16="http://schemas.microsoft.com/office/drawing/2014/main" val="743682248"/>
                    </a:ext>
                  </a:extLst>
                </a:gridCol>
                <a:gridCol w="2497807">
                  <a:extLst>
                    <a:ext uri="{9D8B030D-6E8A-4147-A177-3AD203B41FA5}">
                      <a16:colId xmlns:a16="http://schemas.microsoft.com/office/drawing/2014/main" val="3517478052"/>
                    </a:ext>
                  </a:extLst>
                </a:gridCol>
              </a:tblGrid>
              <a:tr h="825983">
                <a:tc>
                  <a:txBody>
                    <a:bodyPr/>
                    <a:lstStyle/>
                    <a:p>
                      <a:pPr algn="ctr" fontAlgn="ctr"/>
                      <a:r>
                        <a:rPr lang="es-MX" sz="2200" err="1">
                          <a:effectLst/>
                        </a:rPr>
                        <a:t>Booster</a:t>
                      </a:r>
                      <a:r>
                        <a:rPr lang="es-MX" sz="2200">
                          <a:effectLst/>
                        </a:rPr>
                        <a:t> </a:t>
                      </a:r>
                      <a:r>
                        <a:rPr lang="es-MX" sz="2200" err="1">
                          <a:effectLst/>
                        </a:rPr>
                        <a:t>Version</a:t>
                      </a:r>
                    </a:p>
                  </a:txBody>
                  <a:tcPr marL="95159" marR="95159" marT="47580" marB="47580" anchor="ctr"/>
                </a:tc>
                <a:tc>
                  <a:txBody>
                    <a:bodyPr/>
                    <a:lstStyle/>
                    <a:p>
                      <a:pPr algn="ctr" fontAlgn="ctr"/>
                      <a:r>
                        <a:rPr lang="es-MX" sz="2200">
                          <a:effectLst/>
                        </a:rPr>
                        <a:t>PAYLOAD MASS KG</a:t>
                      </a:r>
                    </a:p>
                  </a:txBody>
                  <a:tcPr marL="95159" marR="95159" marT="47580" marB="47580" anchor="ctr"/>
                </a:tc>
                <a:tc>
                  <a:txBody>
                    <a:bodyPr/>
                    <a:lstStyle/>
                    <a:p>
                      <a:pPr algn="ctr" fontAlgn="ctr"/>
                      <a:r>
                        <a:rPr lang="es-MX" sz="2200" err="1">
                          <a:effectLst/>
                        </a:rPr>
                        <a:t>Landing</a:t>
                      </a:r>
                      <a:r>
                        <a:rPr lang="es-MX" sz="2200">
                          <a:effectLst/>
                        </a:rPr>
                        <a:t> Outcome</a:t>
                      </a:r>
                      <a:endParaRPr lang="es-MX" sz="2200" err="1">
                        <a:effectLst/>
                      </a:endParaRPr>
                    </a:p>
                  </a:txBody>
                  <a:tcPr marL="95159" marR="95159" marT="47580" marB="47580" anchor="ctr"/>
                </a:tc>
                <a:extLst>
                  <a:ext uri="{0D108BD9-81ED-4DB2-BD59-A6C34878D82A}">
                    <a16:rowId xmlns:a16="http://schemas.microsoft.com/office/drawing/2014/main" val="1371254304"/>
                  </a:ext>
                </a:extLst>
              </a:tr>
              <a:tr h="825983">
                <a:tc>
                  <a:txBody>
                    <a:bodyPr/>
                    <a:lstStyle/>
                    <a:p>
                      <a:pPr algn="ctr"/>
                      <a:r>
                        <a:rPr lang="es-MX" sz="2200">
                          <a:effectLst/>
                        </a:rPr>
                        <a:t>F9 FT B1022</a:t>
                      </a:r>
                    </a:p>
                  </a:txBody>
                  <a:tcPr marL="95159" marR="95159" marT="47580" marB="47580" anchor="ctr"/>
                </a:tc>
                <a:tc>
                  <a:txBody>
                    <a:bodyPr/>
                    <a:lstStyle/>
                    <a:p>
                      <a:pPr algn="ctr"/>
                      <a:r>
                        <a:rPr lang="es-MX" sz="2200">
                          <a:effectLst/>
                        </a:rPr>
                        <a:t>4696.0</a:t>
                      </a:r>
                    </a:p>
                  </a:txBody>
                  <a:tcPr marL="95159" marR="95159" marT="47580" marB="47580" anchor="ctr"/>
                </a:tc>
                <a:tc>
                  <a:txBody>
                    <a:bodyPr/>
                    <a:lstStyle/>
                    <a:p>
                      <a:pPr algn="ctr"/>
                      <a:r>
                        <a:rPr lang="es-MX" sz="2200" err="1">
                          <a:effectLst/>
                        </a:rPr>
                        <a:t>Success</a:t>
                      </a:r>
                      <a:r>
                        <a:rPr lang="es-MX" sz="2200">
                          <a:effectLst/>
                        </a:rPr>
                        <a:t> (</a:t>
                      </a:r>
                      <a:r>
                        <a:rPr lang="es-MX" sz="2200" err="1">
                          <a:effectLst/>
                        </a:rPr>
                        <a:t>drone</a:t>
                      </a:r>
                      <a:r>
                        <a:rPr lang="es-MX" sz="2200">
                          <a:effectLst/>
                        </a:rPr>
                        <a:t> </a:t>
                      </a:r>
                      <a:r>
                        <a:rPr lang="es-MX" sz="2200" err="1">
                          <a:effectLst/>
                        </a:rPr>
                        <a:t>ship</a:t>
                      </a:r>
                      <a:r>
                        <a:rPr lang="es-MX" sz="2200">
                          <a:effectLst/>
                        </a:rPr>
                        <a:t>)</a:t>
                      </a:r>
                    </a:p>
                  </a:txBody>
                  <a:tcPr marL="95159" marR="95159" marT="47580" marB="47580" anchor="ctr"/>
                </a:tc>
                <a:extLst>
                  <a:ext uri="{0D108BD9-81ED-4DB2-BD59-A6C34878D82A}">
                    <a16:rowId xmlns:a16="http://schemas.microsoft.com/office/drawing/2014/main" val="3185061837"/>
                  </a:ext>
                </a:extLst>
              </a:tr>
              <a:tr h="825983">
                <a:tc>
                  <a:txBody>
                    <a:bodyPr/>
                    <a:lstStyle/>
                    <a:p>
                      <a:pPr algn="ctr"/>
                      <a:r>
                        <a:rPr lang="es-MX" sz="2200" dirty="0">
                          <a:effectLst/>
                        </a:rPr>
                        <a:t>F9 FT B1026</a:t>
                      </a:r>
                    </a:p>
                  </a:txBody>
                  <a:tcPr marL="95159" marR="95159" marT="47580" marB="47580" anchor="ctr"/>
                </a:tc>
                <a:tc>
                  <a:txBody>
                    <a:bodyPr/>
                    <a:lstStyle/>
                    <a:p>
                      <a:pPr algn="ctr"/>
                      <a:r>
                        <a:rPr lang="es-MX" sz="2200">
                          <a:effectLst/>
                        </a:rPr>
                        <a:t>4600.0</a:t>
                      </a:r>
                    </a:p>
                  </a:txBody>
                  <a:tcPr marL="95159" marR="95159" marT="47580" marB="47580" anchor="ctr"/>
                </a:tc>
                <a:tc>
                  <a:txBody>
                    <a:bodyPr/>
                    <a:lstStyle/>
                    <a:p>
                      <a:pPr algn="ctr"/>
                      <a:r>
                        <a:rPr lang="es-MX" sz="2200" dirty="0" err="1">
                          <a:effectLst/>
                        </a:rPr>
                        <a:t>Success</a:t>
                      </a:r>
                      <a:r>
                        <a:rPr lang="es-MX" sz="2200" dirty="0">
                          <a:effectLst/>
                        </a:rPr>
                        <a:t> (</a:t>
                      </a:r>
                      <a:r>
                        <a:rPr lang="es-MX" sz="2200" dirty="0" err="1">
                          <a:effectLst/>
                        </a:rPr>
                        <a:t>drone</a:t>
                      </a:r>
                      <a:r>
                        <a:rPr lang="es-MX" sz="2200" dirty="0">
                          <a:effectLst/>
                        </a:rPr>
                        <a:t> </a:t>
                      </a:r>
                      <a:r>
                        <a:rPr lang="es-MX" sz="2200" dirty="0" err="1">
                          <a:effectLst/>
                        </a:rPr>
                        <a:t>ship</a:t>
                      </a:r>
                      <a:r>
                        <a:rPr lang="es-MX" sz="2200" dirty="0">
                          <a:effectLst/>
                        </a:rPr>
                        <a:t>)</a:t>
                      </a:r>
                    </a:p>
                  </a:txBody>
                  <a:tcPr marL="95159" marR="95159" marT="47580" marB="47580" anchor="ctr"/>
                </a:tc>
                <a:extLst>
                  <a:ext uri="{0D108BD9-81ED-4DB2-BD59-A6C34878D82A}">
                    <a16:rowId xmlns:a16="http://schemas.microsoft.com/office/drawing/2014/main" val="733951349"/>
                  </a:ext>
                </a:extLst>
              </a:tr>
              <a:tr h="825983">
                <a:tc>
                  <a:txBody>
                    <a:bodyPr/>
                    <a:lstStyle/>
                    <a:p>
                      <a:pPr algn="ctr"/>
                      <a:r>
                        <a:rPr lang="es-MX" sz="2200" dirty="0">
                          <a:effectLst/>
                        </a:rPr>
                        <a:t>F9 FT B1021.2</a:t>
                      </a:r>
                    </a:p>
                  </a:txBody>
                  <a:tcPr marL="95159" marR="95159" marT="47580" marB="47580" anchor="ctr"/>
                </a:tc>
                <a:tc>
                  <a:txBody>
                    <a:bodyPr/>
                    <a:lstStyle/>
                    <a:p>
                      <a:pPr algn="ctr"/>
                      <a:r>
                        <a:rPr lang="es-MX" sz="2200">
                          <a:effectLst/>
                        </a:rPr>
                        <a:t>5300.0</a:t>
                      </a:r>
                    </a:p>
                  </a:txBody>
                  <a:tcPr marL="95159" marR="95159" marT="47580" marB="47580" anchor="ctr"/>
                </a:tc>
                <a:tc>
                  <a:txBody>
                    <a:bodyPr/>
                    <a:lstStyle/>
                    <a:p>
                      <a:pPr algn="ctr"/>
                      <a:r>
                        <a:rPr lang="es-MX" sz="2200" dirty="0" err="1">
                          <a:effectLst/>
                        </a:rPr>
                        <a:t>Success</a:t>
                      </a:r>
                      <a:r>
                        <a:rPr lang="es-MX" sz="2200" dirty="0">
                          <a:effectLst/>
                        </a:rPr>
                        <a:t> (</a:t>
                      </a:r>
                      <a:r>
                        <a:rPr lang="es-MX" sz="2200" dirty="0" err="1">
                          <a:effectLst/>
                        </a:rPr>
                        <a:t>drone</a:t>
                      </a:r>
                      <a:r>
                        <a:rPr lang="es-MX" sz="2200" dirty="0">
                          <a:effectLst/>
                        </a:rPr>
                        <a:t> </a:t>
                      </a:r>
                      <a:r>
                        <a:rPr lang="es-MX" sz="2200" dirty="0" err="1">
                          <a:effectLst/>
                        </a:rPr>
                        <a:t>ship</a:t>
                      </a:r>
                      <a:r>
                        <a:rPr lang="es-MX" sz="2200" dirty="0">
                          <a:effectLst/>
                        </a:rPr>
                        <a:t>)</a:t>
                      </a:r>
                    </a:p>
                  </a:txBody>
                  <a:tcPr marL="95159" marR="95159" marT="47580" marB="47580" anchor="ctr"/>
                </a:tc>
                <a:extLst>
                  <a:ext uri="{0D108BD9-81ED-4DB2-BD59-A6C34878D82A}">
                    <a16:rowId xmlns:a16="http://schemas.microsoft.com/office/drawing/2014/main" val="2457818806"/>
                  </a:ext>
                </a:extLst>
              </a:tr>
              <a:tr h="825983">
                <a:tc>
                  <a:txBody>
                    <a:bodyPr/>
                    <a:lstStyle/>
                    <a:p>
                      <a:pPr algn="ctr"/>
                      <a:r>
                        <a:rPr lang="es-MX" sz="2200" dirty="0">
                          <a:effectLst/>
                        </a:rPr>
                        <a:t>F9 FT B1031.2</a:t>
                      </a:r>
                    </a:p>
                  </a:txBody>
                  <a:tcPr marL="95159" marR="95159" marT="47580" marB="47580" anchor="ctr"/>
                </a:tc>
                <a:tc>
                  <a:txBody>
                    <a:bodyPr/>
                    <a:lstStyle/>
                    <a:p>
                      <a:pPr algn="ctr"/>
                      <a:r>
                        <a:rPr lang="es-MX" sz="2200">
                          <a:effectLst/>
                        </a:rPr>
                        <a:t>5200.0</a:t>
                      </a:r>
                    </a:p>
                  </a:txBody>
                  <a:tcPr marL="95159" marR="95159" marT="47580" marB="47580" anchor="ctr"/>
                </a:tc>
                <a:tc>
                  <a:txBody>
                    <a:bodyPr/>
                    <a:lstStyle/>
                    <a:p>
                      <a:pPr algn="ctr"/>
                      <a:r>
                        <a:rPr lang="es-MX" sz="2200" dirty="0" err="1">
                          <a:effectLst/>
                        </a:rPr>
                        <a:t>Success</a:t>
                      </a:r>
                      <a:r>
                        <a:rPr lang="es-MX" sz="2200" dirty="0">
                          <a:effectLst/>
                        </a:rPr>
                        <a:t> (</a:t>
                      </a:r>
                      <a:r>
                        <a:rPr lang="es-MX" sz="2200" dirty="0" err="1">
                          <a:effectLst/>
                        </a:rPr>
                        <a:t>drone</a:t>
                      </a:r>
                      <a:r>
                        <a:rPr lang="es-MX" sz="2200" dirty="0">
                          <a:effectLst/>
                        </a:rPr>
                        <a:t> </a:t>
                      </a:r>
                      <a:r>
                        <a:rPr lang="es-MX" sz="2200" dirty="0" err="1">
                          <a:effectLst/>
                        </a:rPr>
                        <a:t>ship</a:t>
                      </a:r>
                      <a:r>
                        <a:rPr lang="es-MX" sz="2200" dirty="0">
                          <a:effectLst/>
                        </a:rPr>
                        <a:t>)</a:t>
                      </a:r>
                    </a:p>
                  </a:txBody>
                  <a:tcPr marL="95159" marR="95159" marT="47580" marB="47580" anchor="ctr"/>
                </a:tc>
                <a:extLst>
                  <a:ext uri="{0D108BD9-81ED-4DB2-BD59-A6C34878D82A}">
                    <a16:rowId xmlns:a16="http://schemas.microsoft.com/office/drawing/2014/main" val="3488856100"/>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aunching tubes">
            <a:extLst>
              <a:ext uri="{FF2B5EF4-FFF2-40B4-BE49-F238E27FC236}">
                <a16:creationId xmlns:a16="http://schemas.microsoft.com/office/drawing/2014/main" id="{2AF707C9-F39F-34A9-4804-DD0549AF201C}"/>
              </a:ext>
            </a:extLst>
          </p:cNvPr>
          <p:cNvPicPr>
            <a:picLocks noChangeAspect="1"/>
          </p:cNvPicPr>
          <p:nvPr/>
        </p:nvPicPr>
        <p:blipFill rotWithShape="1">
          <a:blip r:embed="rId2"/>
          <a:srcRect l="5884" r="-1" b="-1"/>
          <a:stretch/>
        </p:blipFill>
        <p:spPr>
          <a:xfrm>
            <a:off x="3518817" y="10"/>
            <a:ext cx="8673181" cy="6857990"/>
          </a:xfrm>
          <a:prstGeom prst="rect">
            <a:avLst/>
          </a:prstGeom>
        </p:spPr>
      </p:pic>
      <p:sp>
        <p:nvSpPr>
          <p:cNvPr id="32" name="Rectangle 3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88816" y="2082509"/>
            <a:ext cx="4271573" cy="43386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buFont typeface="Arial" panose="020B0604020202020204" pitchFamily="34" charset="0"/>
              <a:buChar char="•"/>
            </a:pPr>
            <a:r>
              <a:rPr lang="en-US" sz="1100">
                <a:solidFill>
                  <a:schemeClr val="tx1"/>
                </a:solidFill>
                <a:latin typeface="+mn-lt"/>
              </a:rPr>
              <a:t>The "SpaceX Falcon 9 First Stage Landing Prediction" project focused on predicting the landing success of SpaceX's Falcon 9 rocket's first stage. This analysis is crucial for understanding the cost-saving potential of reusable rocket technology, which is a significant competitive advantage in the aerospace industry.</a:t>
            </a:r>
            <a:endParaRPr lang="es-MX" sz="1100">
              <a:solidFill>
                <a:schemeClr val="tx1"/>
              </a:solidFill>
            </a:endParaRPr>
          </a:p>
          <a:p>
            <a:pPr algn="just">
              <a:spcBef>
                <a:spcPts val="1400"/>
              </a:spcBef>
              <a:buFont typeface="Arial" panose="020B0604020202020204" pitchFamily="34" charset="0"/>
              <a:buChar char="•"/>
            </a:pPr>
            <a:r>
              <a:rPr lang="en-US" sz="1100">
                <a:solidFill>
                  <a:schemeClr val="tx1"/>
                </a:solidFill>
                <a:latin typeface="+mn-lt"/>
              </a:rPr>
              <a:t>In this project, we employed data analysis techniques and machine learning to build a predictive model. Data was collected from various sources, including SpaceX's API and a Wikipedia page with Falcon 9 launch records. Following data collection, we conducted a comprehensive exploratory analysis to better understand the data and prepare it for modeling.</a:t>
            </a:r>
            <a:endParaRPr lang="en-US" sz="1100">
              <a:solidFill>
                <a:schemeClr val="tx1"/>
              </a:solidFill>
              <a:latin typeface="+mn-lt"/>
              <a:cs typeface="Calibri" panose="020F0502020204030204"/>
            </a:endParaRPr>
          </a:p>
          <a:p>
            <a:pPr algn="just">
              <a:spcBef>
                <a:spcPts val="1400"/>
              </a:spcBef>
              <a:buFont typeface="Arial" panose="020B0604020202020204" pitchFamily="34" charset="0"/>
              <a:buChar char="•"/>
            </a:pPr>
            <a:r>
              <a:rPr lang="en-US" sz="1100">
                <a:solidFill>
                  <a:schemeClr val="tx1"/>
                </a:solidFill>
                <a:latin typeface="+mn-lt"/>
              </a:rPr>
              <a:t>During the modeling stage, we leveraged a diverse set of feature engineering techniques and trained a machine learning model with this data. The model was validated and optimized to provide the best possible predictions.</a:t>
            </a:r>
            <a:endParaRPr lang="en-US" sz="1100">
              <a:solidFill>
                <a:schemeClr val="tx1"/>
              </a:solidFill>
              <a:latin typeface="+mn-lt"/>
              <a:cs typeface="Calibri" panose="020F0502020204030204"/>
            </a:endParaRPr>
          </a:p>
          <a:p>
            <a:pPr algn="just">
              <a:spcBef>
                <a:spcPts val="1400"/>
              </a:spcBef>
              <a:buFont typeface="Arial" panose="020B0604020202020204" pitchFamily="34" charset="0"/>
              <a:buChar char="•"/>
            </a:pPr>
            <a:r>
              <a:rPr lang="en-US" sz="1100" dirty="0">
                <a:solidFill>
                  <a:schemeClr val="tx1"/>
                </a:solidFill>
                <a:latin typeface="+mn-lt"/>
              </a:rPr>
              <a:t>The results of the project provided insightful findings about the factors that might influence the success of Falcon 9's first stage landing. These findings hold the potential to enhance our understanding of SpaceX's cost structures and operational efficiencies, which is crucial information for any competitor in the aerospace market.</a:t>
            </a:r>
            <a:endParaRPr lang="en-US" sz="1100" dirty="0">
              <a:solidFill>
                <a:schemeClr val="tx1"/>
              </a:solidFill>
              <a:latin typeface="+mn-lt"/>
              <a:cs typeface="Calibri" panose="020F0502020204030204"/>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lgn="just">
              <a:spcBef>
                <a:spcPts val="1400"/>
              </a:spcBef>
            </a:pPr>
            <a:r>
              <a:rPr lang="en-US" sz="2200" dirty="0"/>
              <a:t>We have 100 Successful Missions vs. 1 Failed Mission. It's important to notice that a failed landing not necessarily is a failed mission, because most of the failed landings of SpaceX are actually planned.</a:t>
            </a:r>
            <a:endParaRPr lang="es-MX" dirty="0">
              <a:cs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aphicFrame>
        <p:nvGraphicFramePr>
          <p:cNvPr id="6" name="Tabla 5">
            <a:extLst>
              <a:ext uri="{FF2B5EF4-FFF2-40B4-BE49-F238E27FC236}">
                <a16:creationId xmlns:a16="http://schemas.microsoft.com/office/drawing/2014/main" id="{605D071F-F6DA-2388-398F-D972B485C116}"/>
              </a:ext>
            </a:extLst>
          </p:cNvPr>
          <p:cNvGraphicFramePr>
            <a:graphicFrameLocks noGrp="1"/>
          </p:cNvGraphicFramePr>
          <p:nvPr>
            <p:extLst>
              <p:ext uri="{D42A27DB-BD31-4B8C-83A1-F6EECF244321}">
                <p14:modId xmlns:p14="http://schemas.microsoft.com/office/powerpoint/2010/main" val="1443108875"/>
              </p:ext>
            </p:extLst>
          </p:nvPr>
        </p:nvGraphicFramePr>
        <p:xfrm>
          <a:off x="6551581" y="2505456"/>
          <a:ext cx="4553903" cy="1847088"/>
        </p:xfrm>
        <a:graphic>
          <a:graphicData uri="http://schemas.openxmlformats.org/drawingml/2006/table">
            <a:tbl>
              <a:tblPr firstRow="1" bandRow="1">
                <a:tableStyleId>{073A0DAA-6AF3-43AB-8588-CEC1D06C72B9}</a:tableStyleId>
              </a:tblPr>
              <a:tblGrid>
                <a:gridCol w="2474595">
                  <a:extLst>
                    <a:ext uri="{9D8B030D-6E8A-4147-A177-3AD203B41FA5}">
                      <a16:colId xmlns:a16="http://schemas.microsoft.com/office/drawing/2014/main" val="4020660086"/>
                    </a:ext>
                  </a:extLst>
                </a:gridCol>
                <a:gridCol w="2079308">
                  <a:extLst>
                    <a:ext uri="{9D8B030D-6E8A-4147-A177-3AD203B41FA5}">
                      <a16:colId xmlns:a16="http://schemas.microsoft.com/office/drawing/2014/main" val="3915989018"/>
                    </a:ext>
                  </a:extLst>
                </a:gridCol>
              </a:tblGrid>
              <a:tr h="1175004">
                <a:tc>
                  <a:txBody>
                    <a:bodyPr/>
                    <a:lstStyle/>
                    <a:p>
                      <a:pPr marL="0" algn="ctr" defTabSz="914400" rtl="0" eaLnBrk="1" fontAlgn="ctr" latinLnBrk="0" hangingPunct="1"/>
                      <a:r>
                        <a:rPr lang="es-MX" sz="3300" kern="1200" dirty="0" err="1">
                          <a:solidFill>
                            <a:srgbClr val="FFFFFF"/>
                          </a:solidFill>
                          <a:effectLst/>
                        </a:rPr>
                        <a:t>Successful</a:t>
                      </a:r>
                      <a:r>
                        <a:rPr lang="es-MX" sz="3300" kern="1200" dirty="0">
                          <a:solidFill>
                            <a:srgbClr val="FFFFFF"/>
                          </a:solidFill>
                          <a:effectLst/>
                        </a:rPr>
                        <a:t> </a:t>
                      </a:r>
                      <a:r>
                        <a:rPr lang="es-MX" sz="3300" kern="1200" dirty="0" err="1">
                          <a:solidFill>
                            <a:srgbClr val="FFFFFF"/>
                          </a:solidFill>
                          <a:effectLst/>
                        </a:rPr>
                        <a:t>Missions</a:t>
                      </a:r>
                    </a:p>
                  </a:txBody>
                  <a:tcPr marL="114300" marR="114300" marT="57150" marB="57150" anchor="ctr"/>
                </a:tc>
                <a:tc>
                  <a:txBody>
                    <a:bodyPr/>
                    <a:lstStyle/>
                    <a:p>
                      <a:pPr marL="0" algn="ctr" defTabSz="914400" rtl="0" eaLnBrk="1" fontAlgn="ctr" latinLnBrk="0" hangingPunct="1"/>
                      <a:r>
                        <a:rPr lang="es-MX" sz="3300" kern="1200" dirty="0" err="1">
                          <a:solidFill>
                            <a:srgbClr val="FFFFFF"/>
                          </a:solidFill>
                          <a:effectLst/>
                        </a:rPr>
                        <a:t>Failed</a:t>
                      </a:r>
                      <a:r>
                        <a:rPr lang="es-MX" sz="3300" kern="1200" dirty="0">
                          <a:solidFill>
                            <a:srgbClr val="FFFFFF"/>
                          </a:solidFill>
                          <a:effectLst/>
                        </a:rPr>
                        <a:t> </a:t>
                      </a:r>
                      <a:r>
                        <a:rPr lang="es-MX" sz="3300" kern="1200" dirty="0" err="1">
                          <a:solidFill>
                            <a:srgbClr val="FFFFFF"/>
                          </a:solidFill>
                          <a:effectLst/>
                        </a:rPr>
                        <a:t>Missions</a:t>
                      </a:r>
                    </a:p>
                  </a:txBody>
                  <a:tcPr marL="114300" marR="114300" marT="57150" marB="57150" anchor="ctr"/>
                </a:tc>
                <a:extLst>
                  <a:ext uri="{0D108BD9-81ED-4DB2-BD59-A6C34878D82A}">
                    <a16:rowId xmlns:a16="http://schemas.microsoft.com/office/drawing/2014/main" val="2589042416"/>
                  </a:ext>
                </a:extLst>
              </a:tr>
              <a:tr h="672084">
                <a:tc>
                  <a:txBody>
                    <a:bodyPr/>
                    <a:lstStyle/>
                    <a:p>
                      <a:pPr marL="0" algn="ctr" defTabSz="914400" rtl="0" eaLnBrk="1" fontAlgn="ctr" latinLnBrk="0" hangingPunct="1"/>
                      <a:r>
                        <a:rPr lang="es-MX" sz="3300" kern="1200" dirty="0">
                          <a:solidFill>
                            <a:schemeClr val="tx1"/>
                          </a:solidFill>
                          <a:effectLst/>
                        </a:rPr>
                        <a:t>100</a:t>
                      </a:r>
                    </a:p>
                  </a:txBody>
                  <a:tcPr marL="114300" marR="114300" marT="57150" marB="57150" anchor="ctr"/>
                </a:tc>
                <a:tc>
                  <a:txBody>
                    <a:bodyPr/>
                    <a:lstStyle/>
                    <a:p>
                      <a:pPr marL="0" algn="ctr" defTabSz="914400" rtl="0" eaLnBrk="1" fontAlgn="ctr" latinLnBrk="0" hangingPunct="1"/>
                      <a:r>
                        <a:rPr lang="es-MX" sz="3300" kern="1200" dirty="0">
                          <a:solidFill>
                            <a:schemeClr val="tx1"/>
                          </a:solidFill>
                          <a:effectLst/>
                        </a:rPr>
                        <a:t>1</a:t>
                      </a:r>
                    </a:p>
                  </a:txBody>
                  <a:tcPr marL="114300" marR="114300" marT="57150" marB="57150" anchor="ctr"/>
                </a:tc>
                <a:extLst>
                  <a:ext uri="{0D108BD9-81ED-4DB2-BD59-A6C34878D82A}">
                    <a16:rowId xmlns:a16="http://schemas.microsoft.com/office/drawing/2014/main" val="3830647411"/>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lgn="just">
              <a:spcBef>
                <a:spcPts val="1400"/>
              </a:spcBef>
            </a:pPr>
            <a:r>
              <a:rPr lang="en-US" sz="2200" dirty="0"/>
              <a:t>This table shows the maximum Payload Mass with the names of the boosters that carried it.</a:t>
            </a:r>
            <a:endParaRPr lang="es-MX" dirty="0">
              <a:cs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aphicFrame>
        <p:nvGraphicFramePr>
          <p:cNvPr id="6" name="Tabla 5">
            <a:extLst>
              <a:ext uri="{FF2B5EF4-FFF2-40B4-BE49-F238E27FC236}">
                <a16:creationId xmlns:a16="http://schemas.microsoft.com/office/drawing/2014/main" id="{2B4533FD-F9AE-E9BF-DD42-D77D521BE641}"/>
              </a:ext>
            </a:extLst>
          </p:cNvPr>
          <p:cNvGraphicFramePr>
            <a:graphicFrameLocks noGrp="1"/>
          </p:cNvGraphicFramePr>
          <p:nvPr>
            <p:extLst>
              <p:ext uri="{D42A27DB-BD31-4B8C-83A1-F6EECF244321}">
                <p14:modId xmlns:p14="http://schemas.microsoft.com/office/powerpoint/2010/main" val="3404483853"/>
              </p:ext>
            </p:extLst>
          </p:nvPr>
        </p:nvGraphicFramePr>
        <p:xfrm>
          <a:off x="6099048" y="1161652"/>
          <a:ext cx="5458969" cy="4534699"/>
        </p:xfrm>
        <a:graphic>
          <a:graphicData uri="http://schemas.openxmlformats.org/drawingml/2006/table">
            <a:tbl>
              <a:tblPr firstRow="1" bandRow="1">
                <a:tableStyleId>{073A0DAA-6AF3-43AB-8588-CEC1D06C72B9}</a:tableStyleId>
              </a:tblPr>
              <a:tblGrid>
                <a:gridCol w="2573109">
                  <a:extLst>
                    <a:ext uri="{9D8B030D-6E8A-4147-A177-3AD203B41FA5}">
                      <a16:colId xmlns:a16="http://schemas.microsoft.com/office/drawing/2014/main" val="2245483397"/>
                    </a:ext>
                  </a:extLst>
                </a:gridCol>
                <a:gridCol w="2885860">
                  <a:extLst>
                    <a:ext uri="{9D8B030D-6E8A-4147-A177-3AD203B41FA5}">
                      <a16:colId xmlns:a16="http://schemas.microsoft.com/office/drawing/2014/main" val="3868356967"/>
                    </a:ext>
                  </a:extLst>
                </a:gridCol>
              </a:tblGrid>
              <a:tr h="348823">
                <a:tc>
                  <a:txBody>
                    <a:bodyPr/>
                    <a:lstStyle/>
                    <a:p>
                      <a:pPr algn="ctr" fontAlgn="ctr"/>
                      <a:r>
                        <a:rPr lang="es-MX" sz="1600" err="1">
                          <a:effectLst/>
                        </a:rPr>
                        <a:t>Booster</a:t>
                      </a:r>
                      <a:r>
                        <a:rPr lang="es-MX" sz="1600">
                          <a:effectLst/>
                        </a:rPr>
                        <a:t> </a:t>
                      </a:r>
                      <a:r>
                        <a:rPr lang="es-MX" sz="1600" err="1">
                          <a:effectLst/>
                        </a:rPr>
                        <a:t>Version</a:t>
                      </a:r>
                    </a:p>
                  </a:txBody>
                  <a:tcPr marL="68666" marR="68666" marT="34333" marB="34333" anchor="ctr"/>
                </a:tc>
                <a:tc>
                  <a:txBody>
                    <a:bodyPr/>
                    <a:lstStyle/>
                    <a:p>
                      <a:pPr algn="ctr" fontAlgn="ctr"/>
                      <a:r>
                        <a:rPr lang="es-MX" sz="1600">
                          <a:effectLst/>
                        </a:rPr>
                        <a:t>Payload Mass (kg)</a:t>
                      </a:r>
                    </a:p>
                  </a:txBody>
                  <a:tcPr marL="68666" marR="68666" marT="34333" marB="34333" anchor="ctr"/>
                </a:tc>
                <a:extLst>
                  <a:ext uri="{0D108BD9-81ED-4DB2-BD59-A6C34878D82A}">
                    <a16:rowId xmlns:a16="http://schemas.microsoft.com/office/drawing/2014/main" val="3673343028"/>
                  </a:ext>
                </a:extLst>
              </a:tr>
              <a:tr h="348823">
                <a:tc>
                  <a:txBody>
                    <a:bodyPr/>
                    <a:lstStyle/>
                    <a:p>
                      <a:pPr algn="ctr"/>
                      <a:r>
                        <a:rPr lang="es-MX" sz="1600">
                          <a:effectLst/>
                        </a:rPr>
                        <a:t>F9 B5 B1048.4</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3585579657"/>
                  </a:ext>
                </a:extLst>
              </a:tr>
              <a:tr h="348823">
                <a:tc>
                  <a:txBody>
                    <a:bodyPr/>
                    <a:lstStyle/>
                    <a:p>
                      <a:pPr algn="ctr"/>
                      <a:r>
                        <a:rPr lang="es-MX" sz="1600">
                          <a:effectLst/>
                        </a:rPr>
                        <a:t>F9 B5 B1049.4</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3871451045"/>
                  </a:ext>
                </a:extLst>
              </a:tr>
              <a:tr h="348823">
                <a:tc>
                  <a:txBody>
                    <a:bodyPr/>
                    <a:lstStyle/>
                    <a:p>
                      <a:pPr algn="ctr"/>
                      <a:r>
                        <a:rPr lang="es-MX" sz="1600">
                          <a:effectLst/>
                        </a:rPr>
                        <a:t>F9 B5 B1051.3</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209618853"/>
                  </a:ext>
                </a:extLst>
              </a:tr>
              <a:tr h="348823">
                <a:tc>
                  <a:txBody>
                    <a:bodyPr/>
                    <a:lstStyle/>
                    <a:p>
                      <a:pPr algn="ctr"/>
                      <a:r>
                        <a:rPr lang="es-MX" sz="1600">
                          <a:effectLst/>
                        </a:rPr>
                        <a:t>F9 B5 B1056.4</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2338801703"/>
                  </a:ext>
                </a:extLst>
              </a:tr>
              <a:tr h="348823">
                <a:tc>
                  <a:txBody>
                    <a:bodyPr/>
                    <a:lstStyle/>
                    <a:p>
                      <a:pPr algn="ctr"/>
                      <a:r>
                        <a:rPr lang="es-MX" sz="1600">
                          <a:effectLst/>
                        </a:rPr>
                        <a:t>F9 B5 B1048.5</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1659577170"/>
                  </a:ext>
                </a:extLst>
              </a:tr>
              <a:tr h="348823">
                <a:tc>
                  <a:txBody>
                    <a:bodyPr/>
                    <a:lstStyle/>
                    <a:p>
                      <a:pPr algn="ctr"/>
                      <a:r>
                        <a:rPr lang="es-MX" sz="1600">
                          <a:effectLst/>
                        </a:rPr>
                        <a:t>F9 B5 B1051.4</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4294878470"/>
                  </a:ext>
                </a:extLst>
              </a:tr>
              <a:tr h="348823">
                <a:tc>
                  <a:txBody>
                    <a:bodyPr/>
                    <a:lstStyle/>
                    <a:p>
                      <a:pPr algn="ctr"/>
                      <a:r>
                        <a:rPr lang="es-MX" sz="1600">
                          <a:effectLst/>
                        </a:rPr>
                        <a:t>F9 B5 B1049.5</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706642240"/>
                  </a:ext>
                </a:extLst>
              </a:tr>
              <a:tr h="348823">
                <a:tc>
                  <a:txBody>
                    <a:bodyPr/>
                    <a:lstStyle/>
                    <a:p>
                      <a:pPr algn="ctr"/>
                      <a:r>
                        <a:rPr lang="es-MX" sz="1600">
                          <a:effectLst/>
                        </a:rPr>
                        <a:t>F9 B5 B1060.2</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231234440"/>
                  </a:ext>
                </a:extLst>
              </a:tr>
              <a:tr h="348823">
                <a:tc>
                  <a:txBody>
                    <a:bodyPr/>
                    <a:lstStyle/>
                    <a:p>
                      <a:pPr algn="ctr"/>
                      <a:r>
                        <a:rPr lang="es-MX" sz="1600">
                          <a:effectLst/>
                        </a:rPr>
                        <a:t>F9 B5 B1058.3</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279333079"/>
                  </a:ext>
                </a:extLst>
              </a:tr>
              <a:tr h="348823">
                <a:tc>
                  <a:txBody>
                    <a:bodyPr/>
                    <a:lstStyle/>
                    <a:p>
                      <a:pPr algn="ctr"/>
                      <a:r>
                        <a:rPr lang="es-MX" sz="1600">
                          <a:effectLst/>
                        </a:rPr>
                        <a:t>F9 B5 B1051.6</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1934099388"/>
                  </a:ext>
                </a:extLst>
              </a:tr>
              <a:tr h="348823">
                <a:tc>
                  <a:txBody>
                    <a:bodyPr/>
                    <a:lstStyle/>
                    <a:p>
                      <a:pPr algn="ctr"/>
                      <a:r>
                        <a:rPr lang="es-MX" sz="1600">
                          <a:effectLst/>
                        </a:rPr>
                        <a:t>F9 B5 B1060.3</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3110795990"/>
                  </a:ext>
                </a:extLst>
              </a:tr>
              <a:tr h="348823">
                <a:tc>
                  <a:txBody>
                    <a:bodyPr/>
                    <a:lstStyle/>
                    <a:p>
                      <a:pPr algn="ctr"/>
                      <a:r>
                        <a:rPr lang="es-MX" sz="1600">
                          <a:effectLst/>
                        </a:rPr>
                        <a:t>F9 B5 B1049.7</a:t>
                      </a:r>
                    </a:p>
                  </a:txBody>
                  <a:tcPr marL="68666" marR="68666" marT="34333" marB="34333" anchor="ctr"/>
                </a:tc>
                <a:tc>
                  <a:txBody>
                    <a:bodyPr/>
                    <a:lstStyle/>
                    <a:p>
                      <a:pPr algn="ctr"/>
                      <a:r>
                        <a:rPr lang="es-MX" sz="1600">
                          <a:effectLst/>
                        </a:rPr>
                        <a:t>15600.0</a:t>
                      </a:r>
                    </a:p>
                  </a:txBody>
                  <a:tcPr marL="68666" marR="68666" marT="34333" marB="34333" anchor="ctr"/>
                </a:tc>
                <a:extLst>
                  <a:ext uri="{0D108BD9-81ED-4DB2-BD59-A6C34878D82A}">
                    <a16:rowId xmlns:a16="http://schemas.microsoft.com/office/drawing/2014/main" val="3322816972"/>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2015 Launch Records</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lgn="just">
              <a:spcBef>
                <a:spcPts val="1400"/>
              </a:spcBef>
            </a:pPr>
            <a:r>
              <a:rPr lang="en-US" sz="2200" dirty="0"/>
              <a:t>Here we can see the booster versions and the launch sites for the 2015 failed landings in drone ship by month.</a:t>
            </a:r>
            <a:endParaRPr lang="en-US" sz="2200">
              <a:cs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aphicFrame>
        <p:nvGraphicFramePr>
          <p:cNvPr id="6" name="Tabla 5">
            <a:extLst>
              <a:ext uri="{FF2B5EF4-FFF2-40B4-BE49-F238E27FC236}">
                <a16:creationId xmlns:a16="http://schemas.microsoft.com/office/drawing/2014/main" id="{6BDC1CCB-B9F9-0BB8-87DE-B89C10F5991B}"/>
              </a:ext>
            </a:extLst>
          </p:cNvPr>
          <p:cNvGraphicFramePr>
            <a:graphicFrameLocks noGrp="1"/>
          </p:cNvGraphicFramePr>
          <p:nvPr>
            <p:extLst>
              <p:ext uri="{D42A27DB-BD31-4B8C-83A1-F6EECF244321}">
                <p14:modId xmlns:p14="http://schemas.microsoft.com/office/powerpoint/2010/main" val="326828803"/>
              </p:ext>
            </p:extLst>
          </p:nvPr>
        </p:nvGraphicFramePr>
        <p:xfrm>
          <a:off x="5636846" y="1817076"/>
          <a:ext cx="5918157" cy="3230937"/>
        </p:xfrm>
        <a:graphic>
          <a:graphicData uri="http://schemas.openxmlformats.org/drawingml/2006/table">
            <a:tbl>
              <a:tblPr firstRow="1" bandRow="1">
                <a:tableStyleId>{8EC20E35-A176-4012-BC5E-935CFFF8708E}</a:tableStyleId>
              </a:tblPr>
              <a:tblGrid>
                <a:gridCol w="1279607">
                  <a:extLst>
                    <a:ext uri="{9D8B030D-6E8A-4147-A177-3AD203B41FA5}">
                      <a16:colId xmlns:a16="http://schemas.microsoft.com/office/drawing/2014/main" val="967847691"/>
                    </a:ext>
                  </a:extLst>
                </a:gridCol>
                <a:gridCol w="1679471">
                  <a:extLst>
                    <a:ext uri="{9D8B030D-6E8A-4147-A177-3AD203B41FA5}">
                      <a16:colId xmlns:a16="http://schemas.microsoft.com/office/drawing/2014/main" val="3672753748"/>
                    </a:ext>
                  </a:extLst>
                </a:gridCol>
                <a:gridCol w="1488687">
                  <a:extLst>
                    <a:ext uri="{9D8B030D-6E8A-4147-A177-3AD203B41FA5}">
                      <a16:colId xmlns:a16="http://schemas.microsoft.com/office/drawing/2014/main" val="1238498185"/>
                    </a:ext>
                  </a:extLst>
                </a:gridCol>
                <a:gridCol w="1470392">
                  <a:extLst>
                    <a:ext uri="{9D8B030D-6E8A-4147-A177-3AD203B41FA5}">
                      <a16:colId xmlns:a16="http://schemas.microsoft.com/office/drawing/2014/main" val="2325269601"/>
                    </a:ext>
                  </a:extLst>
                </a:gridCol>
              </a:tblGrid>
              <a:tr h="845551">
                <a:tc>
                  <a:txBody>
                    <a:bodyPr/>
                    <a:lstStyle/>
                    <a:p>
                      <a:pPr algn="ctr" fontAlgn="ctr"/>
                      <a:r>
                        <a:rPr lang="es-MX" sz="2300" err="1">
                          <a:effectLst/>
                        </a:rPr>
                        <a:t>Month</a:t>
                      </a:r>
                      <a:endParaRPr lang="es-MX" sz="2300" dirty="0" err="1">
                        <a:effectLst/>
                      </a:endParaRPr>
                    </a:p>
                  </a:txBody>
                  <a:tcPr marL="95725" marR="95725" marT="47862" marB="47862" anchor="ctr"/>
                </a:tc>
                <a:tc>
                  <a:txBody>
                    <a:bodyPr/>
                    <a:lstStyle/>
                    <a:p>
                      <a:pPr algn="ctr" fontAlgn="ctr"/>
                      <a:r>
                        <a:rPr lang="es-MX" sz="2300" dirty="0" err="1">
                          <a:effectLst/>
                        </a:rPr>
                        <a:t>Landing</a:t>
                      </a:r>
                      <a:r>
                        <a:rPr lang="es-MX" sz="2300" dirty="0">
                          <a:effectLst/>
                        </a:rPr>
                        <a:t> </a:t>
                      </a:r>
                      <a:r>
                        <a:rPr lang="es-MX" sz="2300" dirty="0" err="1">
                          <a:effectLst/>
                        </a:rPr>
                        <a:t>Outcome</a:t>
                      </a:r>
                    </a:p>
                  </a:txBody>
                  <a:tcPr marL="95725" marR="95725" marT="47862" marB="47862" anchor="ctr"/>
                </a:tc>
                <a:tc>
                  <a:txBody>
                    <a:bodyPr/>
                    <a:lstStyle/>
                    <a:p>
                      <a:pPr algn="ctr" fontAlgn="ctr"/>
                      <a:r>
                        <a:rPr lang="es-MX" sz="2300" dirty="0" err="1">
                          <a:effectLst/>
                        </a:rPr>
                        <a:t>Booster</a:t>
                      </a:r>
                      <a:r>
                        <a:rPr lang="es-MX" sz="2300" dirty="0">
                          <a:effectLst/>
                        </a:rPr>
                        <a:t> </a:t>
                      </a:r>
                      <a:r>
                        <a:rPr lang="es-MX" sz="2300" dirty="0" err="1">
                          <a:effectLst/>
                        </a:rPr>
                        <a:t>Version</a:t>
                      </a:r>
                    </a:p>
                  </a:txBody>
                  <a:tcPr marL="95725" marR="95725" marT="47862" marB="47862" anchor="ctr"/>
                </a:tc>
                <a:tc>
                  <a:txBody>
                    <a:bodyPr/>
                    <a:lstStyle/>
                    <a:p>
                      <a:pPr algn="ctr" fontAlgn="ctr"/>
                      <a:r>
                        <a:rPr lang="es-MX" sz="2300" dirty="0" err="1">
                          <a:effectLst/>
                        </a:rPr>
                        <a:t>Launch</a:t>
                      </a:r>
                      <a:r>
                        <a:rPr lang="es-MX" sz="2300" dirty="0">
                          <a:effectLst/>
                        </a:rPr>
                        <a:t> Site</a:t>
                      </a:r>
                    </a:p>
                  </a:txBody>
                  <a:tcPr marL="95725" marR="95725" marT="47862" marB="47862" anchor="ctr"/>
                </a:tc>
                <a:extLst>
                  <a:ext uri="{0D108BD9-81ED-4DB2-BD59-A6C34878D82A}">
                    <a16:rowId xmlns:a16="http://schemas.microsoft.com/office/drawing/2014/main" val="1681571365"/>
                  </a:ext>
                </a:extLst>
              </a:tr>
              <a:tr h="1192693">
                <a:tc>
                  <a:txBody>
                    <a:bodyPr/>
                    <a:lstStyle/>
                    <a:p>
                      <a:pPr algn="ctr"/>
                      <a:r>
                        <a:rPr lang="es-MX" sz="2300" dirty="0">
                          <a:effectLst/>
                        </a:rPr>
                        <a:t>10</a:t>
                      </a:r>
                    </a:p>
                  </a:txBody>
                  <a:tcPr marL="95725" marR="95725" marT="47862" marB="47862" anchor="ctr"/>
                </a:tc>
                <a:tc>
                  <a:txBody>
                    <a:bodyPr/>
                    <a:lstStyle/>
                    <a:p>
                      <a:pPr algn="ctr"/>
                      <a:r>
                        <a:rPr lang="es-MX" sz="2300" dirty="0" err="1">
                          <a:effectLst/>
                        </a:rPr>
                        <a:t>Failure</a:t>
                      </a:r>
                      <a:r>
                        <a:rPr lang="es-MX" sz="2300" dirty="0">
                          <a:effectLst/>
                        </a:rPr>
                        <a:t> (</a:t>
                      </a:r>
                      <a:r>
                        <a:rPr lang="es-MX" sz="2300" dirty="0" err="1">
                          <a:effectLst/>
                        </a:rPr>
                        <a:t>drone</a:t>
                      </a:r>
                      <a:r>
                        <a:rPr lang="es-MX" sz="2300" dirty="0">
                          <a:effectLst/>
                        </a:rPr>
                        <a:t> </a:t>
                      </a:r>
                      <a:r>
                        <a:rPr lang="es-MX" sz="2300" dirty="0" err="1">
                          <a:effectLst/>
                        </a:rPr>
                        <a:t>ship</a:t>
                      </a:r>
                      <a:r>
                        <a:rPr lang="es-MX" sz="2300" dirty="0">
                          <a:effectLst/>
                        </a:rPr>
                        <a:t>)</a:t>
                      </a:r>
                    </a:p>
                  </a:txBody>
                  <a:tcPr marL="95725" marR="95725" marT="47862" marB="47862" anchor="ctr"/>
                </a:tc>
                <a:tc>
                  <a:txBody>
                    <a:bodyPr/>
                    <a:lstStyle/>
                    <a:p>
                      <a:pPr algn="ctr"/>
                      <a:r>
                        <a:rPr lang="es-MX" sz="2300" dirty="0">
                          <a:effectLst/>
                        </a:rPr>
                        <a:t>F9 v1.1 B1012</a:t>
                      </a:r>
                    </a:p>
                  </a:txBody>
                  <a:tcPr marL="95725" marR="95725" marT="47862" marB="47862" anchor="ctr"/>
                </a:tc>
                <a:tc>
                  <a:txBody>
                    <a:bodyPr/>
                    <a:lstStyle/>
                    <a:p>
                      <a:pPr algn="ctr"/>
                      <a:r>
                        <a:rPr lang="es-MX" sz="2300" dirty="0">
                          <a:effectLst/>
                        </a:rPr>
                        <a:t>CCAFS LC-40</a:t>
                      </a:r>
                    </a:p>
                  </a:txBody>
                  <a:tcPr marL="95725" marR="95725" marT="47862" marB="47862" anchor="ctr"/>
                </a:tc>
                <a:extLst>
                  <a:ext uri="{0D108BD9-81ED-4DB2-BD59-A6C34878D82A}">
                    <a16:rowId xmlns:a16="http://schemas.microsoft.com/office/drawing/2014/main" val="3040321713"/>
                  </a:ext>
                </a:extLst>
              </a:tr>
              <a:tr h="1192693">
                <a:tc>
                  <a:txBody>
                    <a:bodyPr/>
                    <a:lstStyle/>
                    <a:p>
                      <a:pPr algn="ctr"/>
                      <a:r>
                        <a:rPr lang="es-MX" sz="2300" dirty="0">
                          <a:effectLst/>
                        </a:rPr>
                        <a:t>04</a:t>
                      </a:r>
                    </a:p>
                  </a:txBody>
                  <a:tcPr marL="95725" marR="95725" marT="47862" marB="47862" anchor="ctr"/>
                </a:tc>
                <a:tc>
                  <a:txBody>
                    <a:bodyPr/>
                    <a:lstStyle/>
                    <a:p>
                      <a:pPr algn="ctr"/>
                      <a:r>
                        <a:rPr lang="es-MX" sz="2300" dirty="0" err="1">
                          <a:effectLst/>
                        </a:rPr>
                        <a:t>Failure</a:t>
                      </a:r>
                      <a:r>
                        <a:rPr lang="es-MX" sz="2300" dirty="0">
                          <a:effectLst/>
                        </a:rPr>
                        <a:t> (</a:t>
                      </a:r>
                      <a:r>
                        <a:rPr lang="es-MX" sz="2300" dirty="0" err="1">
                          <a:effectLst/>
                        </a:rPr>
                        <a:t>drone</a:t>
                      </a:r>
                      <a:r>
                        <a:rPr lang="es-MX" sz="2300" dirty="0">
                          <a:effectLst/>
                        </a:rPr>
                        <a:t> </a:t>
                      </a:r>
                      <a:r>
                        <a:rPr lang="es-MX" sz="2300" dirty="0" err="1">
                          <a:effectLst/>
                        </a:rPr>
                        <a:t>ship</a:t>
                      </a:r>
                      <a:r>
                        <a:rPr lang="es-MX" sz="2300" dirty="0">
                          <a:effectLst/>
                        </a:rPr>
                        <a:t>)</a:t>
                      </a:r>
                    </a:p>
                  </a:txBody>
                  <a:tcPr marL="95725" marR="95725" marT="47862" marB="47862" anchor="ctr"/>
                </a:tc>
                <a:tc>
                  <a:txBody>
                    <a:bodyPr/>
                    <a:lstStyle/>
                    <a:p>
                      <a:pPr algn="ctr"/>
                      <a:r>
                        <a:rPr lang="es-MX" sz="2300" dirty="0">
                          <a:effectLst/>
                        </a:rPr>
                        <a:t>F9 v1.1 B1015</a:t>
                      </a:r>
                    </a:p>
                  </a:txBody>
                  <a:tcPr marL="95725" marR="95725" marT="47862" marB="47862" anchor="ctr"/>
                </a:tc>
                <a:tc>
                  <a:txBody>
                    <a:bodyPr/>
                    <a:lstStyle/>
                    <a:p>
                      <a:pPr algn="ctr"/>
                      <a:r>
                        <a:rPr lang="es-MX" sz="2300" dirty="0">
                          <a:effectLst/>
                        </a:rPr>
                        <a:t>CCAFS LC-40</a:t>
                      </a:r>
                    </a:p>
                  </a:txBody>
                  <a:tcPr marL="95725" marR="95725" marT="47862" marB="47862" anchor="ctr"/>
                </a:tc>
                <a:extLst>
                  <a:ext uri="{0D108BD9-81ED-4DB2-BD59-A6C34878D82A}">
                    <a16:rowId xmlns:a16="http://schemas.microsoft.com/office/drawing/2014/main" val="420223982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dirty="0">
                <a:solidFill>
                  <a:schemeClr val="tx1"/>
                </a:solidFill>
                <a:latin typeface="+mj-lt"/>
                <a:ea typeface="+mj-ea"/>
                <a:cs typeface="+mj-cs"/>
              </a:rPr>
              <a:t>Rank Landing Outcomes Between 2010-06-04 and 2017-03-20</a:t>
            </a:r>
            <a:endParaRPr lang="es-MX" dirty="0">
              <a:ea typeface="+mj-ea"/>
              <a:cs typeface="+mj-cs"/>
            </a:endParaRP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705" y="2660904"/>
            <a:ext cx="4027581" cy="3547872"/>
          </a:xfrm>
          <a:prstGeom prst="rect">
            <a:avLst/>
          </a:prstGeom>
        </p:spPr>
        <p:txBody>
          <a:bodyPr vert="horz" lIns="91440" tIns="45720" rIns="91440" bIns="45720" rtlCol="0" anchor="t">
            <a:normAutofit/>
          </a:bodyPr>
          <a:lstStyle/>
          <a:p>
            <a:pPr algn="just">
              <a:spcBef>
                <a:spcPts val="1400"/>
              </a:spcBef>
            </a:pPr>
            <a:r>
              <a:rPr lang="en-US" sz="2200" dirty="0"/>
              <a:t>These are the total landing outcomes per type of outcome between 2010-06-04 and 2017-03-20</a:t>
            </a:r>
            <a:endParaRPr lang="en-US" sz="2200" dirty="0">
              <a:cs typeface="Calibri"/>
            </a:endParaRPr>
          </a:p>
          <a:p>
            <a:pPr algn="just">
              <a:spcBef>
                <a:spcPts val="1400"/>
              </a:spcBef>
            </a:pPr>
            <a:r>
              <a:rPr lang="en-US" sz="2200" dirty="0">
                <a:cs typeface="Calibri"/>
              </a:rPr>
              <a:t>We can see that the drone ship has the most successful landing outcome between those dates.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aphicFrame>
        <p:nvGraphicFramePr>
          <p:cNvPr id="9" name="Tabla 8">
            <a:extLst>
              <a:ext uri="{FF2B5EF4-FFF2-40B4-BE49-F238E27FC236}">
                <a16:creationId xmlns:a16="http://schemas.microsoft.com/office/drawing/2014/main" id="{C89DFCD0-66BA-0C86-7EAE-F574B1173B54}"/>
              </a:ext>
            </a:extLst>
          </p:cNvPr>
          <p:cNvGraphicFramePr>
            <a:graphicFrameLocks noGrp="1"/>
          </p:cNvGraphicFramePr>
          <p:nvPr>
            <p:extLst>
              <p:ext uri="{D42A27DB-BD31-4B8C-83A1-F6EECF244321}">
                <p14:modId xmlns:p14="http://schemas.microsoft.com/office/powerpoint/2010/main" val="1332749435"/>
              </p:ext>
            </p:extLst>
          </p:nvPr>
        </p:nvGraphicFramePr>
        <p:xfrm>
          <a:off x="6099048" y="1297564"/>
          <a:ext cx="5458969" cy="4262874"/>
        </p:xfrm>
        <a:graphic>
          <a:graphicData uri="http://schemas.openxmlformats.org/drawingml/2006/table">
            <a:tbl>
              <a:tblPr firstRow="1" bandRow="1">
                <a:tableStyleId>{073A0DAA-6AF3-43AB-8588-CEC1D06C72B9}</a:tableStyleId>
              </a:tblPr>
              <a:tblGrid>
                <a:gridCol w="2956036">
                  <a:extLst>
                    <a:ext uri="{9D8B030D-6E8A-4147-A177-3AD203B41FA5}">
                      <a16:colId xmlns:a16="http://schemas.microsoft.com/office/drawing/2014/main" val="2871833711"/>
                    </a:ext>
                  </a:extLst>
                </a:gridCol>
                <a:gridCol w="2502933">
                  <a:extLst>
                    <a:ext uri="{9D8B030D-6E8A-4147-A177-3AD203B41FA5}">
                      <a16:colId xmlns:a16="http://schemas.microsoft.com/office/drawing/2014/main" val="4015998014"/>
                    </a:ext>
                  </a:extLst>
                </a:gridCol>
              </a:tblGrid>
              <a:tr h="625814">
                <a:tc>
                  <a:txBody>
                    <a:bodyPr/>
                    <a:lstStyle/>
                    <a:p>
                      <a:pPr algn="ctr" fontAlgn="ctr"/>
                      <a:r>
                        <a:rPr lang="es-MX" sz="1500" cap="all" spc="60" dirty="0" err="1">
                          <a:solidFill>
                            <a:schemeClr val="bg1"/>
                          </a:solidFill>
                          <a:effectLst/>
                        </a:rPr>
                        <a:t>Landing</a:t>
                      </a:r>
                      <a:r>
                        <a:rPr lang="es-MX" sz="1500" cap="all" spc="60" dirty="0">
                          <a:solidFill>
                            <a:schemeClr val="bg1"/>
                          </a:solidFill>
                          <a:effectLst/>
                        </a:rPr>
                        <a:t> </a:t>
                      </a:r>
                      <a:r>
                        <a:rPr lang="es-MX" sz="1500" cap="all" spc="60" dirty="0" err="1">
                          <a:solidFill>
                            <a:schemeClr val="bg1"/>
                          </a:solidFill>
                          <a:effectLst/>
                        </a:rPr>
                        <a:t>Outcome</a:t>
                      </a:r>
                    </a:p>
                  </a:txBody>
                  <a:tcPr marL="173837" marR="173837" marT="173837" marB="173837" anchor="ctr"/>
                </a:tc>
                <a:tc>
                  <a:txBody>
                    <a:bodyPr/>
                    <a:lstStyle/>
                    <a:p>
                      <a:pPr algn="ctr" fontAlgn="ctr"/>
                      <a:r>
                        <a:rPr lang="es-MX" sz="1500" cap="all" spc="60" dirty="0">
                          <a:solidFill>
                            <a:schemeClr val="bg1"/>
                          </a:solidFill>
                          <a:effectLst/>
                        </a:rPr>
                        <a:t>Total </a:t>
                      </a:r>
                      <a:r>
                        <a:rPr lang="es-MX" sz="1500" cap="all" spc="60" dirty="0" err="1">
                          <a:solidFill>
                            <a:schemeClr val="bg1"/>
                          </a:solidFill>
                          <a:effectLst/>
                        </a:rPr>
                        <a:t>Outcomes</a:t>
                      </a:r>
                    </a:p>
                  </a:txBody>
                  <a:tcPr marL="173837" marR="173837" marT="173837" marB="173837" anchor="ctr"/>
                </a:tc>
                <a:extLst>
                  <a:ext uri="{0D108BD9-81ED-4DB2-BD59-A6C34878D82A}">
                    <a16:rowId xmlns:a16="http://schemas.microsoft.com/office/drawing/2014/main" val="2703907359"/>
                  </a:ext>
                </a:extLst>
              </a:tr>
              <a:tr h="519580">
                <a:tc>
                  <a:txBody>
                    <a:bodyPr/>
                    <a:lstStyle/>
                    <a:p>
                      <a:pPr algn="ctr"/>
                      <a:r>
                        <a:rPr lang="es-MX" sz="2000" cap="none" spc="0" err="1">
                          <a:solidFill>
                            <a:schemeClr val="tx1"/>
                          </a:solidFill>
                          <a:effectLst/>
                        </a:rPr>
                        <a:t>Success</a:t>
                      </a:r>
                      <a:r>
                        <a:rPr lang="es-MX" sz="2000" cap="none" spc="0" dirty="0">
                          <a:solidFill>
                            <a:schemeClr val="tx1"/>
                          </a:solidFill>
                          <a:effectLst/>
                        </a:rPr>
                        <a:t> (</a:t>
                      </a:r>
                      <a:r>
                        <a:rPr lang="es-MX" sz="2000" cap="none" spc="0" err="1">
                          <a:solidFill>
                            <a:schemeClr val="tx1"/>
                          </a:solidFill>
                          <a:effectLst/>
                        </a:rPr>
                        <a:t>drone</a:t>
                      </a:r>
                      <a:r>
                        <a:rPr lang="es-MX" sz="2000" cap="none" spc="0" dirty="0">
                          <a:solidFill>
                            <a:schemeClr val="tx1"/>
                          </a:solidFill>
                          <a:effectLst/>
                        </a:rPr>
                        <a:t> </a:t>
                      </a:r>
                      <a:r>
                        <a:rPr lang="es-MX" sz="2000" cap="none" spc="0" err="1">
                          <a:solidFill>
                            <a:schemeClr val="tx1"/>
                          </a:solidFill>
                          <a:effectLst/>
                        </a:rPr>
                        <a:t>ship</a:t>
                      </a:r>
                      <a:r>
                        <a:rPr lang="es-MX" sz="2000" cap="none" spc="0" dirty="0">
                          <a:solidFill>
                            <a:schemeClr val="tx1"/>
                          </a:solidFill>
                          <a:effectLst/>
                        </a:rPr>
                        <a:t>)</a:t>
                      </a:r>
                    </a:p>
                  </a:txBody>
                  <a:tcPr marL="96576" marR="96576" marT="48288" marB="115891" anchor="ctr"/>
                </a:tc>
                <a:tc>
                  <a:txBody>
                    <a:bodyPr/>
                    <a:lstStyle/>
                    <a:p>
                      <a:pPr algn="ctr"/>
                      <a:r>
                        <a:rPr lang="es-MX" sz="2000" cap="none" spc="0" dirty="0">
                          <a:solidFill>
                            <a:schemeClr val="tx1"/>
                          </a:solidFill>
                          <a:effectLst/>
                        </a:rPr>
                        <a:t>12</a:t>
                      </a:r>
                    </a:p>
                  </a:txBody>
                  <a:tcPr marL="96576" marR="96576" marT="48288" marB="115891" anchor="ctr"/>
                </a:tc>
                <a:extLst>
                  <a:ext uri="{0D108BD9-81ED-4DB2-BD59-A6C34878D82A}">
                    <a16:rowId xmlns:a16="http://schemas.microsoft.com/office/drawing/2014/main" val="2447482686"/>
                  </a:ext>
                </a:extLst>
              </a:tr>
              <a:tr h="519580">
                <a:tc>
                  <a:txBody>
                    <a:bodyPr/>
                    <a:lstStyle/>
                    <a:p>
                      <a:pPr algn="ctr"/>
                      <a:r>
                        <a:rPr lang="es-MX" sz="2000" cap="none" spc="0" dirty="0">
                          <a:solidFill>
                            <a:schemeClr val="tx1"/>
                          </a:solidFill>
                          <a:effectLst/>
                        </a:rPr>
                        <a:t>No </a:t>
                      </a:r>
                      <a:r>
                        <a:rPr lang="es-MX" sz="2000" cap="none" spc="0" err="1">
                          <a:solidFill>
                            <a:schemeClr val="tx1"/>
                          </a:solidFill>
                          <a:effectLst/>
                        </a:rPr>
                        <a:t>attempt</a:t>
                      </a:r>
                    </a:p>
                  </a:txBody>
                  <a:tcPr marL="96576" marR="96576" marT="48288" marB="115891" anchor="ctr"/>
                </a:tc>
                <a:tc>
                  <a:txBody>
                    <a:bodyPr/>
                    <a:lstStyle/>
                    <a:p>
                      <a:pPr algn="ctr"/>
                      <a:r>
                        <a:rPr lang="es-MX" sz="2000" cap="none" spc="0" dirty="0">
                          <a:solidFill>
                            <a:schemeClr val="tx1"/>
                          </a:solidFill>
                          <a:effectLst/>
                        </a:rPr>
                        <a:t>12</a:t>
                      </a:r>
                    </a:p>
                  </a:txBody>
                  <a:tcPr marL="96576" marR="96576" marT="48288" marB="115891" anchor="ctr"/>
                </a:tc>
                <a:extLst>
                  <a:ext uri="{0D108BD9-81ED-4DB2-BD59-A6C34878D82A}">
                    <a16:rowId xmlns:a16="http://schemas.microsoft.com/office/drawing/2014/main" val="74816193"/>
                  </a:ext>
                </a:extLst>
              </a:tr>
              <a:tr h="519580">
                <a:tc>
                  <a:txBody>
                    <a:bodyPr/>
                    <a:lstStyle/>
                    <a:p>
                      <a:pPr algn="ctr"/>
                      <a:r>
                        <a:rPr lang="es-MX" sz="2000" cap="none" spc="0" err="1">
                          <a:solidFill>
                            <a:schemeClr val="tx1"/>
                          </a:solidFill>
                          <a:effectLst/>
                        </a:rPr>
                        <a:t>Success</a:t>
                      </a:r>
                      <a:r>
                        <a:rPr lang="es-MX" sz="2000" cap="none" spc="0" dirty="0">
                          <a:solidFill>
                            <a:schemeClr val="tx1"/>
                          </a:solidFill>
                          <a:effectLst/>
                        </a:rPr>
                        <a:t> (</a:t>
                      </a:r>
                      <a:r>
                        <a:rPr lang="es-MX" sz="2000" cap="none" spc="0" err="1">
                          <a:solidFill>
                            <a:schemeClr val="tx1"/>
                          </a:solidFill>
                          <a:effectLst/>
                        </a:rPr>
                        <a:t>ground</a:t>
                      </a:r>
                      <a:r>
                        <a:rPr lang="es-MX" sz="2000" cap="none" spc="0" dirty="0">
                          <a:solidFill>
                            <a:schemeClr val="tx1"/>
                          </a:solidFill>
                          <a:effectLst/>
                        </a:rPr>
                        <a:t> </a:t>
                      </a:r>
                      <a:r>
                        <a:rPr lang="es-MX" sz="2000" cap="none" spc="0" err="1">
                          <a:solidFill>
                            <a:schemeClr val="tx1"/>
                          </a:solidFill>
                          <a:effectLst/>
                        </a:rPr>
                        <a:t>pad</a:t>
                      </a:r>
                      <a:r>
                        <a:rPr lang="es-MX" sz="2000" cap="none" spc="0" dirty="0">
                          <a:solidFill>
                            <a:schemeClr val="tx1"/>
                          </a:solidFill>
                          <a:effectLst/>
                        </a:rPr>
                        <a:t>)</a:t>
                      </a:r>
                    </a:p>
                  </a:txBody>
                  <a:tcPr marL="96576" marR="96576" marT="48288" marB="115891" anchor="ctr"/>
                </a:tc>
                <a:tc>
                  <a:txBody>
                    <a:bodyPr/>
                    <a:lstStyle/>
                    <a:p>
                      <a:pPr algn="ctr"/>
                      <a:r>
                        <a:rPr lang="es-MX" sz="2000" cap="none" spc="0" dirty="0">
                          <a:solidFill>
                            <a:schemeClr val="tx1"/>
                          </a:solidFill>
                          <a:effectLst/>
                        </a:rPr>
                        <a:t>8</a:t>
                      </a:r>
                    </a:p>
                  </a:txBody>
                  <a:tcPr marL="96576" marR="96576" marT="48288" marB="115891" anchor="ctr"/>
                </a:tc>
                <a:extLst>
                  <a:ext uri="{0D108BD9-81ED-4DB2-BD59-A6C34878D82A}">
                    <a16:rowId xmlns:a16="http://schemas.microsoft.com/office/drawing/2014/main" val="4060378836"/>
                  </a:ext>
                </a:extLst>
              </a:tr>
              <a:tr h="519580">
                <a:tc>
                  <a:txBody>
                    <a:bodyPr/>
                    <a:lstStyle/>
                    <a:p>
                      <a:pPr algn="ctr"/>
                      <a:r>
                        <a:rPr lang="es-MX" sz="2000" cap="none" spc="0" err="1">
                          <a:solidFill>
                            <a:schemeClr val="tx1"/>
                          </a:solidFill>
                          <a:effectLst/>
                        </a:rPr>
                        <a:t>Failure</a:t>
                      </a:r>
                      <a:r>
                        <a:rPr lang="es-MX" sz="2000" cap="none" spc="0" dirty="0">
                          <a:solidFill>
                            <a:schemeClr val="tx1"/>
                          </a:solidFill>
                          <a:effectLst/>
                        </a:rPr>
                        <a:t> (</a:t>
                      </a:r>
                      <a:r>
                        <a:rPr lang="es-MX" sz="2000" cap="none" spc="0" err="1">
                          <a:solidFill>
                            <a:schemeClr val="tx1"/>
                          </a:solidFill>
                          <a:effectLst/>
                        </a:rPr>
                        <a:t>drone</a:t>
                      </a:r>
                      <a:r>
                        <a:rPr lang="es-MX" sz="2000" cap="none" spc="0" dirty="0">
                          <a:solidFill>
                            <a:schemeClr val="tx1"/>
                          </a:solidFill>
                          <a:effectLst/>
                        </a:rPr>
                        <a:t> </a:t>
                      </a:r>
                      <a:r>
                        <a:rPr lang="es-MX" sz="2000" cap="none" spc="0" err="1">
                          <a:solidFill>
                            <a:schemeClr val="tx1"/>
                          </a:solidFill>
                          <a:effectLst/>
                        </a:rPr>
                        <a:t>ship</a:t>
                      </a:r>
                      <a:r>
                        <a:rPr lang="es-MX" sz="2000" cap="none" spc="0" dirty="0">
                          <a:solidFill>
                            <a:schemeClr val="tx1"/>
                          </a:solidFill>
                          <a:effectLst/>
                        </a:rPr>
                        <a:t>)</a:t>
                      </a:r>
                    </a:p>
                  </a:txBody>
                  <a:tcPr marL="96576" marR="96576" marT="48288" marB="115891" anchor="ctr"/>
                </a:tc>
                <a:tc>
                  <a:txBody>
                    <a:bodyPr/>
                    <a:lstStyle/>
                    <a:p>
                      <a:pPr algn="ctr"/>
                      <a:r>
                        <a:rPr lang="es-MX" sz="2000" cap="none" spc="0" dirty="0">
                          <a:solidFill>
                            <a:schemeClr val="tx1"/>
                          </a:solidFill>
                          <a:effectLst/>
                        </a:rPr>
                        <a:t>5</a:t>
                      </a:r>
                    </a:p>
                  </a:txBody>
                  <a:tcPr marL="96576" marR="96576" marT="48288" marB="115891" anchor="ctr"/>
                </a:tc>
                <a:extLst>
                  <a:ext uri="{0D108BD9-81ED-4DB2-BD59-A6C34878D82A}">
                    <a16:rowId xmlns:a16="http://schemas.microsoft.com/office/drawing/2014/main" val="3729791919"/>
                  </a:ext>
                </a:extLst>
              </a:tr>
              <a:tr h="519580">
                <a:tc>
                  <a:txBody>
                    <a:bodyPr/>
                    <a:lstStyle/>
                    <a:p>
                      <a:pPr algn="ctr"/>
                      <a:r>
                        <a:rPr lang="es-MX" sz="2000" cap="none" spc="0" err="1">
                          <a:solidFill>
                            <a:schemeClr val="tx1"/>
                          </a:solidFill>
                          <a:effectLst/>
                        </a:rPr>
                        <a:t>Controlled</a:t>
                      </a:r>
                      <a:r>
                        <a:rPr lang="es-MX" sz="2000" cap="none" spc="0" dirty="0">
                          <a:solidFill>
                            <a:schemeClr val="tx1"/>
                          </a:solidFill>
                          <a:effectLst/>
                        </a:rPr>
                        <a:t> (</a:t>
                      </a:r>
                      <a:r>
                        <a:rPr lang="es-MX" sz="2000" cap="none" spc="0" err="1">
                          <a:solidFill>
                            <a:schemeClr val="tx1"/>
                          </a:solidFill>
                          <a:effectLst/>
                        </a:rPr>
                        <a:t>ocean</a:t>
                      </a:r>
                      <a:r>
                        <a:rPr lang="es-MX" sz="2000" cap="none" spc="0" dirty="0">
                          <a:solidFill>
                            <a:schemeClr val="tx1"/>
                          </a:solidFill>
                          <a:effectLst/>
                        </a:rPr>
                        <a:t>)</a:t>
                      </a:r>
                    </a:p>
                  </a:txBody>
                  <a:tcPr marL="96576" marR="96576" marT="48288" marB="115891" anchor="ctr"/>
                </a:tc>
                <a:tc>
                  <a:txBody>
                    <a:bodyPr/>
                    <a:lstStyle/>
                    <a:p>
                      <a:pPr algn="ctr"/>
                      <a:r>
                        <a:rPr lang="es-MX" sz="2000" cap="none" spc="0" dirty="0">
                          <a:solidFill>
                            <a:schemeClr val="tx1"/>
                          </a:solidFill>
                          <a:effectLst/>
                        </a:rPr>
                        <a:t>4</a:t>
                      </a:r>
                    </a:p>
                  </a:txBody>
                  <a:tcPr marL="96576" marR="96576" marT="48288" marB="115891" anchor="ctr"/>
                </a:tc>
                <a:extLst>
                  <a:ext uri="{0D108BD9-81ED-4DB2-BD59-A6C34878D82A}">
                    <a16:rowId xmlns:a16="http://schemas.microsoft.com/office/drawing/2014/main" val="352684028"/>
                  </a:ext>
                </a:extLst>
              </a:tr>
              <a:tr h="519580">
                <a:tc>
                  <a:txBody>
                    <a:bodyPr/>
                    <a:lstStyle/>
                    <a:p>
                      <a:pPr algn="ctr"/>
                      <a:r>
                        <a:rPr lang="es-MX" sz="2000" cap="none" spc="0" err="1">
                          <a:solidFill>
                            <a:schemeClr val="tx1"/>
                          </a:solidFill>
                          <a:effectLst/>
                        </a:rPr>
                        <a:t>Uncontrolled</a:t>
                      </a:r>
                      <a:r>
                        <a:rPr lang="es-MX" sz="2000" cap="none" spc="0" dirty="0">
                          <a:solidFill>
                            <a:schemeClr val="tx1"/>
                          </a:solidFill>
                          <a:effectLst/>
                        </a:rPr>
                        <a:t> (</a:t>
                      </a:r>
                      <a:r>
                        <a:rPr lang="es-MX" sz="2000" cap="none" spc="0" err="1">
                          <a:solidFill>
                            <a:schemeClr val="tx1"/>
                          </a:solidFill>
                          <a:effectLst/>
                        </a:rPr>
                        <a:t>ocean</a:t>
                      </a:r>
                      <a:r>
                        <a:rPr lang="es-MX" sz="2000" cap="none" spc="0" dirty="0">
                          <a:solidFill>
                            <a:schemeClr val="tx1"/>
                          </a:solidFill>
                          <a:effectLst/>
                        </a:rPr>
                        <a:t>)</a:t>
                      </a:r>
                    </a:p>
                  </a:txBody>
                  <a:tcPr marL="96576" marR="96576" marT="48288" marB="115891" anchor="ctr"/>
                </a:tc>
                <a:tc>
                  <a:txBody>
                    <a:bodyPr/>
                    <a:lstStyle/>
                    <a:p>
                      <a:pPr algn="ctr"/>
                      <a:r>
                        <a:rPr lang="es-MX" sz="2000" cap="none" spc="0" dirty="0">
                          <a:solidFill>
                            <a:schemeClr val="tx1"/>
                          </a:solidFill>
                          <a:effectLst/>
                        </a:rPr>
                        <a:t>2</a:t>
                      </a:r>
                    </a:p>
                  </a:txBody>
                  <a:tcPr marL="96576" marR="96576" marT="48288" marB="115891" anchor="ctr"/>
                </a:tc>
                <a:extLst>
                  <a:ext uri="{0D108BD9-81ED-4DB2-BD59-A6C34878D82A}">
                    <a16:rowId xmlns:a16="http://schemas.microsoft.com/office/drawing/2014/main" val="722688121"/>
                  </a:ext>
                </a:extLst>
              </a:tr>
              <a:tr h="519580">
                <a:tc>
                  <a:txBody>
                    <a:bodyPr/>
                    <a:lstStyle/>
                    <a:p>
                      <a:pPr algn="ctr"/>
                      <a:r>
                        <a:rPr lang="es-MX" sz="2000" cap="none" spc="0" err="1">
                          <a:solidFill>
                            <a:schemeClr val="tx1"/>
                          </a:solidFill>
                          <a:effectLst/>
                        </a:rPr>
                        <a:t>Precluded</a:t>
                      </a:r>
                      <a:r>
                        <a:rPr lang="es-MX" sz="2000" cap="none" spc="0" dirty="0">
                          <a:solidFill>
                            <a:schemeClr val="tx1"/>
                          </a:solidFill>
                          <a:effectLst/>
                        </a:rPr>
                        <a:t> (</a:t>
                      </a:r>
                      <a:r>
                        <a:rPr lang="es-MX" sz="2000" cap="none" spc="0" err="1">
                          <a:solidFill>
                            <a:schemeClr val="tx1"/>
                          </a:solidFill>
                          <a:effectLst/>
                        </a:rPr>
                        <a:t>drone</a:t>
                      </a:r>
                      <a:r>
                        <a:rPr lang="es-MX" sz="2000" cap="none" spc="0" dirty="0">
                          <a:solidFill>
                            <a:schemeClr val="tx1"/>
                          </a:solidFill>
                          <a:effectLst/>
                        </a:rPr>
                        <a:t> </a:t>
                      </a:r>
                      <a:r>
                        <a:rPr lang="es-MX" sz="2000" cap="none" spc="0" err="1">
                          <a:solidFill>
                            <a:schemeClr val="tx1"/>
                          </a:solidFill>
                          <a:effectLst/>
                        </a:rPr>
                        <a:t>ship</a:t>
                      </a:r>
                      <a:r>
                        <a:rPr lang="es-MX" sz="2000" cap="none" spc="0" dirty="0">
                          <a:solidFill>
                            <a:schemeClr val="tx1"/>
                          </a:solidFill>
                          <a:effectLst/>
                        </a:rPr>
                        <a:t>)</a:t>
                      </a:r>
                    </a:p>
                  </a:txBody>
                  <a:tcPr marL="96576" marR="96576" marT="48288" marB="115891" anchor="ctr"/>
                </a:tc>
                <a:tc>
                  <a:txBody>
                    <a:bodyPr/>
                    <a:lstStyle/>
                    <a:p>
                      <a:pPr algn="ctr"/>
                      <a:r>
                        <a:rPr lang="es-MX" sz="2000" cap="none" spc="0" dirty="0">
                          <a:solidFill>
                            <a:schemeClr val="tx1"/>
                          </a:solidFill>
                          <a:effectLst/>
                        </a:rPr>
                        <a:t>1</a:t>
                      </a:r>
                    </a:p>
                  </a:txBody>
                  <a:tcPr marL="96576" marR="96576" marT="48288" marB="115891" anchor="ctr"/>
                </a:tc>
                <a:extLst>
                  <a:ext uri="{0D108BD9-81ED-4DB2-BD59-A6C34878D82A}">
                    <a16:rowId xmlns:a16="http://schemas.microsoft.com/office/drawing/2014/main" val="1952591699"/>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Calibr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b="1" dirty="0">
                <a:solidFill>
                  <a:schemeClr val="tx1"/>
                </a:solidFill>
                <a:latin typeface="+mj-lt"/>
                <a:ea typeface="+mj-ea"/>
                <a:cs typeface="+mj-cs"/>
              </a:rPr>
              <a:t>Launch Site Locations</a:t>
            </a:r>
          </a:p>
        </p:txBody>
      </p:sp>
      <p:pic>
        <p:nvPicPr>
          <p:cNvPr id="7" name="Imagen 7">
            <a:extLst>
              <a:ext uri="{FF2B5EF4-FFF2-40B4-BE49-F238E27FC236}">
                <a16:creationId xmlns:a16="http://schemas.microsoft.com/office/drawing/2014/main" id="{CC9D5761-6112-1DDC-E966-6DFF98020FE5}"/>
              </a:ext>
            </a:extLst>
          </p:cNvPr>
          <p:cNvPicPr>
            <a:picLocks noChangeAspect="1"/>
          </p:cNvPicPr>
          <p:nvPr/>
        </p:nvPicPr>
        <p:blipFill rotWithShape="1">
          <a:blip r:embed="rId2"/>
          <a:srcRect t="15026"/>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0"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87508"/>
            <a:ext cx="6467780" cy="1379685"/>
          </a:xfrm>
          <a:prstGeom prst="rect">
            <a:avLst/>
          </a:prstGeom>
        </p:spPr>
        <p:txBody>
          <a:bodyPr vert="horz" lIns="91440" tIns="45720" rIns="91440" bIns="45720" rtlCol="0" anchor="ctr">
            <a:normAutofit/>
          </a:bodyPr>
          <a:lstStyle/>
          <a:p>
            <a:pPr marL="0" indent="0" algn="just">
              <a:spcBef>
                <a:spcPts val="1400"/>
              </a:spcBef>
              <a:buNone/>
            </a:pPr>
            <a:r>
              <a:rPr lang="en-US" sz="1050" dirty="0">
                <a:cs typeface="Calibri"/>
              </a:rPr>
              <a:t>Here we have all four possible locations of the launches with </a:t>
            </a:r>
            <a:r>
              <a:rPr lang="en-US" sz="1100" b="1" dirty="0">
                <a:ea typeface="+mn-lt"/>
                <a:cs typeface="+mn-lt"/>
              </a:rPr>
              <a:t>VAFB SLC-4E </a:t>
            </a:r>
            <a:r>
              <a:rPr lang="en-US" sz="1100" dirty="0">
                <a:ea typeface="+mn-lt"/>
                <a:cs typeface="+mn-lt"/>
              </a:rPr>
              <a:t>on the left side near Los Angeles and </a:t>
            </a:r>
            <a:endParaRPr lang="es-MX"/>
          </a:p>
          <a:p>
            <a:pPr marL="0" indent="0" algn="just">
              <a:spcBef>
                <a:spcPts val="1400"/>
              </a:spcBef>
              <a:buNone/>
            </a:pPr>
            <a:r>
              <a:rPr lang="es-MX" sz="1050" b="1" dirty="0">
                <a:cs typeface="Calibri"/>
              </a:rPr>
              <a:t>CCAFS LC-40, CCAFS SLC-40 and KSC LC-39A </a:t>
            </a:r>
            <a:r>
              <a:rPr lang="es-MX" sz="1050" err="1">
                <a:cs typeface="Calibri"/>
              </a:rPr>
              <a:t>on</a:t>
            </a:r>
            <a:r>
              <a:rPr lang="es-MX" sz="1050" dirty="0">
                <a:cs typeface="Calibri"/>
              </a:rPr>
              <a:t> </a:t>
            </a:r>
            <a:r>
              <a:rPr lang="es-MX" sz="1050" err="1">
                <a:cs typeface="Calibri"/>
              </a:rPr>
              <a:t>the</a:t>
            </a:r>
            <a:r>
              <a:rPr lang="es-MX" sz="1050" dirty="0">
                <a:cs typeface="Calibri"/>
              </a:rPr>
              <a:t> </a:t>
            </a:r>
            <a:r>
              <a:rPr lang="es-MX" sz="1050" err="1">
                <a:cs typeface="Calibri"/>
              </a:rPr>
              <a:t>right</a:t>
            </a:r>
            <a:r>
              <a:rPr lang="es-MX" sz="1050" dirty="0">
                <a:cs typeface="Calibri"/>
              </a:rPr>
              <a:t> </a:t>
            </a:r>
            <a:r>
              <a:rPr lang="es-MX" sz="1050" err="1">
                <a:cs typeface="Calibri"/>
              </a:rPr>
              <a:t>side</a:t>
            </a:r>
            <a:r>
              <a:rPr lang="es-MX" sz="1050">
                <a:cs typeface="Calibri"/>
              </a:rPr>
              <a:t>.</a:t>
            </a:r>
            <a:endParaRPr lang="en-US" sz="1050" dirty="0">
              <a:cs typeface="Calibri"/>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dirty="0">
                <a:solidFill>
                  <a:prstClr val="black">
                    <a:tint val="75000"/>
                  </a:prstClr>
                </a:solidFill>
                <a:latin typeface="Calibri" panose="020F0502020204030204"/>
              </a:rPr>
              <a:pPr>
                <a:spcAft>
                  <a:spcPts val="600"/>
                </a:spcAft>
                <a:defRPr/>
              </a:pPr>
              <a:t>35</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Launch Site Landing Outcomes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marL="0" algn="just">
              <a:spcBef>
                <a:spcPts val="1400"/>
              </a:spcBef>
            </a:pPr>
            <a:r>
              <a:rPr lang="en-US" sz="2200" dirty="0"/>
              <a:t>This map shows the landing outcomes of each launch for the location specified.</a:t>
            </a:r>
            <a:endParaRPr lang="es-MX" dirty="0"/>
          </a:p>
          <a:p>
            <a:pPr marL="0" algn="just">
              <a:spcBef>
                <a:spcPts val="1400"/>
              </a:spcBef>
            </a:pPr>
            <a:r>
              <a:rPr lang="en-US" sz="2200" dirty="0"/>
              <a:t>The green markers indicate the outcome was successful, while the red markers indicate the outcome was a failure.</a:t>
            </a:r>
            <a:endParaRPr lang="en-US" sz="2200" dirty="0">
              <a:cs typeface="Calibri" panose="020F0502020204030204"/>
            </a:endParaRPr>
          </a:p>
        </p:txBody>
      </p:sp>
      <p:pic>
        <p:nvPicPr>
          <p:cNvPr id="2" name="Imagen 3">
            <a:extLst>
              <a:ext uri="{FF2B5EF4-FFF2-40B4-BE49-F238E27FC236}">
                <a16:creationId xmlns:a16="http://schemas.microsoft.com/office/drawing/2014/main" id="{2383BBDC-BB41-507E-6668-D6E48DF82E85}"/>
              </a:ext>
            </a:extLst>
          </p:cNvPr>
          <p:cNvPicPr>
            <a:picLocks noChangeAspect="1"/>
          </p:cNvPicPr>
          <p:nvPr/>
        </p:nvPicPr>
        <p:blipFill>
          <a:blip r:embed="rId2"/>
          <a:stretch>
            <a:fillRect/>
          </a:stretch>
        </p:blipFill>
        <p:spPr>
          <a:xfrm>
            <a:off x="6099048" y="2105200"/>
            <a:ext cx="5458968" cy="26475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0936" y="640080"/>
            <a:ext cx="4818888" cy="1481328"/>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dirty="0">
                <a:solidFill>
                  <a:schemeClr val="tx1"/>
                </a:solidFill>
                <a:latin typeface="+mj-lt"/>
                <a:ea typeface="+mj-ea"/>
                <a:cs typeface="+mj-cs"/>
              </a:rPr>
              <a:t>Launch Site </a:t>
            </a:r>
            <a:r>
              <a:rPr lang="en-US" sz="4600" dirty="0">
                <a:solidFill>
                  <a:schemeClr val="tx1"/>
                </a:solidFill>
                <a:latin typeface="+mj-lt"/>
                <a:ea typeface="+mj-ea"/>
                <a:cs typeface="+mj-cs"/>
              </a:rPr>
              <a:t>Proximities</a:t>
            </a:r>
            <a:r>
              <a:rPr lang="en-US" sz="4600" kern="1200" dirty="0">
                <a:solidFill>
                  <a:schemeClr val="tx1"/>
                </a:solidFill>
                <a:latin typeface="+mj-lt"/>
                <a:ea typeface="+mj-ea"/>
                <a:cs typeface="+mj-cs"/>
              </a:rPr>
              <a:t> Patterns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lgn="just">
              <a:spcBef>
                <a:spcPts val="1400"/>
              </a:spcBef>
            </a:pPr>
            <a:r>
              <a:rPr lang="en-US" sz="2200" dirty="0"/>
              <a:t>In this map we displayed the distances between this launch site and its closest coastline, highway, railway and city.</a:t>
            </a:r>
            <a:endParaRPr lang="es-MX" dirty="0"/>
          </a:p>
          <a:p>
            <a:pPr algn="just">
              <a:spcBef>
                <a:spcPts val="1400"/>
              </a:spcBef>
            </a:pPr>
            <a:r>
              <a:rPr lang="en-US" sz="2200" dirty="0"/>
              <a:t>This way we could find patterns like launch sites keep certain distance away from cities, they tend to be close to railways, relatively close to highways and definitely close to coastlines.</a:t>
            </a:r>
            <a:endParaRPr lang="en-US" sz="2200" dirty="0">
              <a:cs typeface="Calibri" panose="020F0502020204030204"/>
            </a:endParaRPr>
          </a:p>
          <a:p>
            <a:pPr>
              <a:spcBef>
                <a:spcPts val="1400"/>
              </a:spcBef>
            </a:pPr>
            <a:endParaRPr lang="en-US" sz="2200"/>
          </a:p>
        </p:txBody>
      </p:sp>
      <p:pic>
        <p:nvPicPr>
          <p:cNvPr id="2" name="Imagen 3">
            <a:extLst>
              <a:ext uri="{FF2B5EF4-FFF2-40B4-BE49-F238E27FC236}">
                <a16:creationId xmlns:a16="http://schemas.microsoft.com/office/drawing/2014/main" id="{6A19DE68-2200-66E0-AEEE-97558D9CED3C}"/>
              </a:ext>
            </a:extLst>
          </p:cNvPr>
          <p:cNvPicPr>
            <a:picLocks noChangeAspect="1"/>
          </p:cNvPicPr>
          <p:nvPr/>
        </p:nvPicPr>
        <p:blipFill>
          <a:blip r:embed="rId2"/>
          <a:stretch>
            <a:fillRect/>
          </a:stretch>
        </p:blipFill>
        <p:spPr>
          <a:xfrm>
            <a:off x="7517740" y="640080"/>
            <a:ext cx="2621584" cy="557784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Successful Launches Per Launch Site</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b="1" dirty="0"/>
              <a:t>Dominance of CCAFS LC-40 launch site</a:t>
            </a:r>
            <a:r>
              <a:rPr lang="en-US" sz="1800" dirty="0"/>
              <a:t>: This launch site is the most heavily used, with almost half (46.4%) of successful launches. This might suggest that this site has the most developed infrastructure, is more reliable, or is preferred for other reasons, such as its geographical location.</a:t>
            </a:r>
          </a:p>
          <a:p>
            <a:pPr>
              <a:spcBef>
                <a:spcPts val="1400"/>
              </a:spcBef>
            </a:pPr>
            <a:endParaRPr lang="en-US" sz="1800"/>
          </a:p>
        </p:txBody>
      </p:sp>
      <p:pic>
        <p:nvPicPr>
          <p:cNvPr id="2" name="Imagen 3">
            <a:extLst>
              <a:ext uri="{FF2B5EF4-FFF2-40B4-BE49-F238E27FC236}">
                <a16:creationId xmlns:a16="http://schemas.microsoft.com/office/drawing/2014/main" id="{40BCC4ED-434D-A9A8-248B-BC48203BF2AC}"/>
              </a:ext>
            </a:extLst>
          </p:cNvPr>
          <p:cNvPicPr>
            <a:picLocks noChangeAspect="1"/>
          </p:cNvPicPr>
          <p:nvPr/>
        </p:nvPicPr>
        <p:blipFill>
          <a:blip r:embed="rId2"/>
          <a:stretch>
            <a:fillRect/>
          </a:stretch>
        </p:blipFill>
        <p:spPr>
          <a:xfrm>
            <a:off x="780406" y="2734056"/>
            <a:ext cx="10719580" cy="348386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graphicFrame>
        <p:nvGraphicFramePr>
          <p:cNvPr id="75" name="Content Placeholder 2">
            <a:extLst>
              <a:ext uri="{FF2B5EF4-FFF2-40B4-BE49-F238E27FC236}">
                <a16:creationId xmlns:a16="http://schemas.microsoft.com/office/drawing/2014/main" id="{01803FCB-F082-64AB-0B67-59BCA2896210}"/>
              </a:ext>
            </a:extLst>
          </p:cNvPr>
          <p:cNvGraphicFramePr/>
          <p:nvPr/>
        </p:nvGraphicFramePr>
        <p:xfrm>
          <a:off x="626544" y="1437019"/>
          <a:ext cx="10828762" cy="4936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a:solidFill>
                  <a:schemeClr val="tx1"/>
                </a:solidFill>
                <a:latin typeface="+mj-lt"/>
                <a:ea typeface="+mj-ea"/>
                <a:cs typeface="+mj-cs"/>
              </a:rPr>
              <a:t>Launch Site With Highest Launch Success Ratio</a:t>
            </a:r>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algn="just">
              <a:spcBef>
                <a:spcPts val="1400"/>
              </a:spcBef>
            </a:pPr>
            <a:r>
              <a:rPr lang="en-US" sz="2200"/>
              <a:t>This pie chart shows that the KSC LC-39A launch site has the highest success ratio with a 76.9% of success landings.</a:t>
            </a:r>
            <a:endParaRPr lang="es-MX"/>
          </a:p>
          <a:p>
            <a:endParaRPr lang="en-US" sz="22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40</a:t>
            </a:fld>
            <a:endParaRPr lang="en-US" sz="1200">
              <a:solidFill>
                <a:prstClr val="black">
                  <a:tint val="75000"/>
                </a:prstClr>
              </a:solidFill>
              <a:latin typeface="Calibri" panose="020F0502020204030204"/>
            </a:endParaRPr>
          </a:p>
        </p:txBody>
      </p:sp>
      <p:pic>
        <p:nvPicPr>
          <p:cNvPr id="6" name="Imagen 6">
            <a:extLst>
              <a:ext uri="{FF2B5EF4-FFF2-40B4-BE49-F238E27FC236}">
                <a16:creationId xmlns:a16="http://schemas.microsoft.com/office/drawing/2014/main" id="{6F43CB24-5076-C620-FD23-1390B2377C05}"/>
              </a:ext>
            </a:extLst>
          </p:cNvPr>
          <p:cNvPicPr>
            <a:picLocks noChangeAspect="1"/>
          </p:cNvPicPr>
          <p:nvPr/>
        </p:nvPicPr>
        <p:blipFill>
          <a:blip r:embed="rId2"/>
          <a:stretch>
            <a:fillRect/>
          </a:stretch>
        </p:blipFill>
        <p:spPr>
          <a:xfrm>
            <a:off x="816708" y="3139375"/>
            <a:ext cx="10871199" cy="334394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dirty="0">
                <a:solidFill>
                  <a:schemeClr val="tx1"/>
                </a:solidFill>
                <a:latin typeface="+mj-lt"/>
                <a:ea typeface="+mj-ea"/>
                <a:cs typeface="+mj-cs"/>
              </a:rPr>
              <a:t>Success Ratio With 2000-5000 Payload Range</a:t>
            </a:r>
          </a:p>
        </p:txBody>
      </p:sp>
      <p:sp>
        <p:nvSpPr>
          <p:cNvPr id="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lgn="just">
              <a:spcBef>
                <a:spcPts val="1400"/>
              </a:spcBef>
            </a:pPr>
            <a:r>
              <a:rPr lang="en-US" sz="1700" dirty="0"/>
              <a:t>In this scatter plot we can easily see that in a range between 2000 and 5000 Payload Mass (kg), the booster version category with the highest success rate is the B4, with 4 success and just 1 failure.</a:t>
            </a:r>
            <a:endParaRPr lang="es-MX" dirty="0"/>
          </a:p>
          <a:p>
            <a:pPr algn="just">
              <a:spcBef>
                <a:spcPts val="1400"/>
              </a:spcBef>
            </a:pPr>
            <a:r>
              <a:rPr lang="en-US" sz="1700" dirty="0"/>
              <a:t>In the other hand we can see the booster version category with the lowest success ratio is the v1.1 with no success and 9 failures.</a:t>
            </a:r>
            <a:endParaRPr lang="en-US" sz="1700" dirty="0">
              <a:cs typeface="Calibri" panose="020F0502020204030204"/>
            </a:endParaRPr>
          </a:p>
        </p:txBody>
      </p:sp>
      <p:pic>
        <p:nvPicPr>
          <p:cNvPr id="6" name="Imagen 6">
            <a:extLst>
              <a:ext uri="{FF2B5EF4-FFF2-40B4-BE49-F238E27FC236}">
                <a16:creationId xmlns:a16="http://schemas.microsoft.com/office/drawing/2014/main" id="{6E2D8A70-C7E4-C2D1-442B-8C943064E5BF}"/>
              </a:ext>
            </a:extLst>
          </p:cNvPr>
          <p:cNvPicPr>
            <a:picLocks noChangeAspect="1"/>
          </p:cNvPicPr>
          <p:nvPr/>
        </p:nvPicPr>
        <p:blipFill>
          <a:blip r:embed="rId2"/>
          <a:stretch>
            <a:fillRect/>
          </a:stretch>
        </p:blipFill>
        <p:spPr>
          <a:xfrm>
            <a:off x="630936" y="2810339"/>
            <a:ext cx="10917936" cy="29205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0705" y="639520"/>
            <a:ext cx="380023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Classification Accuracy</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lgn="just">
              <a:spcBef>
                <a:spcPts val="1400"/>
              </a:spcBef>
            </a:pPr>
            <a:r>
              <a:rPr lang="en-US" sz="2200" dirty="0"/>
              <a:t>The model with the highest accuracy is the Decision Tree model with a 94.44% of accuracy compared with 83.33% that each of the other models has.</a:t>
            </a:r>
            <a:endParaRPr lang="en-US" sz="2200">
              <a:cs typeface="Calibri" panose="020F0502020204030204"/>
            </a:endParaRPr>
          </a:p>
        </p:txBody>
      </p:sp>
      <p:pic>
        <p:nvPicPr>
          <p:cNvPr id="3" name="Imagen 5">
            <a:extLst>
              <a:ext uri="{FF2B5EF4-FFF2-40B4-BE49-F238E27FC236}">
                <a16:creationId xmlns:a16="http://schemas.microsoft.com/office/drawing/2014/main" id="{F3E695FC-85F2-525A-F36B-E4C6F3A3A425}"/>
              </a:ext>
            </a:extLst>
          </p:cNvPr>
          <p:cNvPicPr>
            <a:picLocks noChangeAspect="1"/>
          </p:cNvPicPr>
          <p:nvPr/>
        </p:nvPicPr>
        <p:blipFill>
          <a:blip r:embed="rId2"/>
          <a:stretch>
            <a:fillRect/>
          </a:stretch>
        </p:blipFill>
        <p:spPr>
          <a:xfrm>
            <a:off x="4654296" y="1185291"/>
            <a:ext cx="6903720" cy="4487418"/>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Confusion Matrix</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marL="0" indent="0">
              <a:buNone/>
            </a:pPr>
            <a:r>
              <a:rPr lang="en-US" sz="1600" b="1" dirty="0"/>
              <a:t>This matrix shows that the model:</a:t>
            </a:r>
            <a:endParaRPr lang="es-MX" sz="1600" b="1" dirty="0">
              <a:cs typeface="Calibri"/>
            </a:endParaRPr>
          </a:p>
          <a:p>
            <a:pPr algn="just"/>
            <a:r>
              <a:rPr lang="en-US" sz="1400" dirty="0"/>
              <a:t>Correctly predicted 5 negative cases (true negatives).</a:t>
            </a:r>
            <a:endParaRPr lang="en-US" sz="1400" dirty="0">
              <a:cs typeface="Calibri"/>
            </a:endParaRPr>
          </a:p>
          <a:p>
            <a:pPr algn="just"/>
            <a:r>
              <a:rPr lang="en-US" sz="1400" dirty="0"/>
              <a:t>Incorrectly predicted 1 case as positive that was actually negative (false positives).</a:t>
            </a:r>
            <a:endParaRPr lang="en-US" sz="1400" dirty="0">
              <a:cs typeface="Calibri"/>
            </a:endParaRPr>
          </a:p>
          <a:p>
            <a:pPr algn="just"/>
            <a:r>
              <a:rPr lang="en-US" sz="1400" dirty="0"/>
              <a:t>Correctly predicted 12 positive cases (true positives).</a:t>
            </a:r>
            <a:endParaRPr lang="en-US" sz="1400" dirty="0">
              <a:cs typeface="Calibri"/>
            </a:endParaRPr>
          </a:p>
          <a:p>
            <a:pPr algn="just"/>
            <a:r>
              <a:rPr lang="en-US" sz="1400" dirty="0"/>
              <a:t>Did not predict any cases as negative that were actually positive (false negatives).</a:t>
            </a:r>
            <a:endParaRPr lang="en-US" sz="1400" dirty="0">
              <a:cs typeface="Calibri"/>
            </a:endParaRPr>
          </a:p>
          <a:p>
            <a:pPr algn="just"/>
            <a:r>
              <a:rPr lang="en-US" sz="1400" dirty="0"/>
              <a:t>In summary, the Decision Tree model performed very well on the test data, with only one case misclassified.</a:t>
            </a:r>
            <a:endParaRPr lang="en-US" sz="1400" dirty="0">
              <a:cs typeface="Calibri"/>
            </a:endParaRPr>
          </a:p>
          <a:p>
            <a:pPr>
              <a:spcBef>
                <a:spcPts val="1400"/>
              </a:spcBef>
            </a:pPr>
            <a:endParaRPr lang="en-US" sz="1400"/>
          </a:p>
        </p:txBody>
      </p:sp>
      <p:pic>
        <p:nvPicPr>
          <p:cNvPr id="2" name="Imagen 2">
            <a:extLst>
              <a:ext uri="{FF2B5EF4-FFF2-40B4-BE49-F238E27FC236}">
                <a16:creationId xmlns:a16="http://schemas.microsoft.com/office/drawing/2014/main" id="{E1248429-BF80-CD9B-DC7D-DBAC8E0E872B}"/>
              </a:ext>
            </a:extLst>
          </p:cNvPr>
          <p:cNvPicPr>
            <a:picLocks noChangeAspect="1"/>
          </p:cNvPicPr>
          <p:nvPr/>
        </p:nvPicPr>
        <p:blipFill>
          <a:blip r:embed="rId2"/>
          <a:stretch>
            <a:fillRect/>
          </a:stretch>
        </p:blipFill>
        <p:spPr>
          <a:xfrm>
            <a:off x="4863225" y="640080"/>
            <a:ext cx="6485861" cy="557784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Conclusions</a:t>
            </a:r>
          </a:p>
        </p:txBody>
      </p:sp>
      <p:sp>
        <p:nvSpPr>
          <p:cNvPr id="31" name="Rectangle 3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2478024"/>
            <a:ext cx="10515600" cy="3694176"/>
          </a:xfrm>
          <a:prstGeom prst="rect">
            <a:avLst/>
          </a:prstGeom>
        </p:spPr>
        <p:txBody>
          <a:bodyPr vert="horz" lIns="91440" tIns="45720" rIns="91440" bIns="45720" rtlCol="0" anchor="t">
            <a:normAutofit/>
          </a:bodyPr>
          <a:lstStyle/>
          <a:p>
            <a:pPr algn="just"/>
            <a:r>
              <a:rPr lang="en-US" sz="1500" dirty="0"/>
              <a:t>The project involved gathering data through SpaceX API calls and scraping a Wikipedia page to collect data on Falcon 9 launches. Gathering data from multiple sources allowed for a more comprehensive dataset for analysis.</a:t>
            </a:r>
            <a:endParaRPr lang="es-MX"/>
          </a:p>
          <a:p>
            <a:pPr algn="just"/>
            <a:r>
              <a:rPr lang="en-US" sz="1500" dirty="0"/>
              <a:t>In the data cleaning process, issues such as missing values, incorrect data types, and standardizing the data format were addressed. This allowed for more effective analysis and the building of more accurate models.</a:t>
            </a:r>
            <a:endParaRPr lang="en-US" sz="1500" dirty="0">
              <a:cs typeface="Calibri"/>
            </a:endParaRPr>
          </a:p>
          <a:p>
            <a:pPr algn="just"/>
            <a:r>
              <a:rPr lang="en-US" sz="1500" dirty="0"/>
              <a:t>The exploratory data analysis involved generating various charts to better understand the data and uncover patterns, relationships, and trends. This provided valuable insights that helped guide the feature engineering and model building stages.</a:t>
            </a:r>
            <a:endParaRPr lang="en-US" sz="1500" dirty="0">
              <a:cs typeface="Calibri"/>
            </a:endParaRPr>
          </a:p>
          <a:p>
            <a:pPr algn="just"/>
            <a:r>
              <a:rPr lang="en-US" sz="1500" dirty="0"/>
              <a:t>Predictive analyses were conducted using several classification algorithms, including Logistic Regression, Support Vector Machines (SVM), Decision Trees, and K-Nearest Neighbors (KNN). While all models initially performed similarly, the Decision Tree model ultimately achieved the highest accuracy with a score of 94.44%. This model was therefore selected as the best one. Factors such as model interpretability, training time, and simplicity were also considered during this selection process.</a:t>
            </a:r>
            <a:endParaRPr lang="en-US" sz="1500">
              <a:cs typeface="Calibri" panose="020F0502020204030204"/>
            </a:endParaRPr>
          </a:p>
          <a:p>
            <a:pPr algn="just"/>
            <a:r>
              <a:rPr lang="en-US" sz="1500" dirty="0"/>
              <a:t>The project also involved creating interactive visualizations and dashboards using tools like Folium and </a:t>
            </a:r>
            <a:r>
              <a:rPr lang="en-US" sz="1500" err="1"/>
              <a:t>Plotly</a:t>
            </a:r>
            <a:r>
              <a:rPr lang="en-US" sz="1500" dirty="0"/>
              <a:t> Dash, allowing for a dynamic and interactive exploration of the SpaceX launch data.</a:t>
            </a:r>
            <a:endParaRPr lang="en-US" sz="1500" dirty="0">
              <a:cs typeface="Calibri"/>
            </a:endParaRPr>
          </a:p>
          <a:p>
            <a:pPr algn="just"/>
            <a:r>
              <a:rPr lang="en-US" sz="1500" dirty="0"/>
              <a:t>Over time, the success rate of SpaceX launches has improved, as evidenced in the data visualizations. This indicates improved performance and reliability in SpaceX's launch operations.</a:t>
            </a:r>
            <a:endParaRPr lang="en-US" sz="1500" dirty="0">
              <a:cs typeface="Calibri"/>
            </a:endParaRPr>
          </a:p>
          <a:p>
            <a:pPr>
              <a:spcBef>
                <a:spcPts val="1400"/>
              </a:spcBef>
            </a:pPr>
            <a:endParaRPr lang="en-US" sz="150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Here is the link to the </a:t>
            </a: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repository where you can find all the notebooks and the code for each task:</a:t>
            </a: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marL="0" indent="0" algn="ctr">
              <a:lnSpc>
                <a:spcPct val="100000"/>
              </a:lnSpc>
              <a:spcBef>
                <a:spcPts val="1400"/>
              </a:spcBef>
              <a:buNone/>
            </a:pPr>
            <a:r>
              <a:rPr lang="en-US" sz="4400" b="1" dirty="0">
                <a:cs typeface="Calibri" panose="020F0502020204030204"/>
                <a:hlinkClick r:id="rId4"/>
              </a:rPr>
              <a:t>SpaceX_Project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Methodology</a:t>
            </a:r>
          </a:p>
        </p:txBody>
      </p:sp>
      <p:sp>
        <p:nvSpPr>
          <p:cNvPr id="2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40705" y="2436212"/>
            <a:ext cx="5776272" cy="377256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000" b="1" dirty="0">
                <a:solidFill>
                  <a:schemeClr val="tx1"/>
                </a:solidFill>
                <a:latin typeface="+mn-lt"/>
              </a:rPr>
              <a:t>Executive Summary:</a:t>
            </a:r>
            <a:endParaRPr lang="es-MX" sz="1000" dirty="0">
              <a:solidFill>
                <a:schemeClr val="tx1"/>
              </a:solidFill>
            </a:endParaRPr>
          </a:p>
          <a:p>
            <a:pPr marL="0" indent="0" algn="just">
              <a:spcBef>
                <a:spcPts val="1400"/>
              </a:spcBef>
              <a:buNone/>
            </a:pPr>
            <a:r>
              <a:rPr lang="en-US" sz="1000" dirty="0">
                <a:solidFill>
                  <a:schemeClr val="tx1"/>
                </a:solidFill>
                <a:latin typeface="+mn-lt"/>
              </a:rPr>
              <a:t>The methodology employed in this project was a multi-step process that involved data collection, data preprocessing, exploratory data analysis, feature engineering, model building, and results interpretation.</a:t>
            </a:r>
            <a:endParaRPr lang="en-US" sz="1000">
              <a:solidFill>
                <a:schemeClr val="tx1"/>
              </a:solidFill>
              <a:latin typeface="+mn-lt"/>
              <a:cs typeface="Calibri"/>
            </a:endParaRPr>
          </a:p>
          <a:p>
            <a:pPr algn="just">
              <a:spcBef>
                <a:spcPts val="1400"/>
              </a:spcBef>
              <a:buFont typeface="Arial" panose="020B0604020202020204" pitchFamily="34" charset="0"/>
              <a:buChar char="•"/>
            </a:pPr>
            <a:r>
              <a:rPr lang="en-US" sz="1000" b="1" dirty="0">
                <a:solidFill>
                  <a:schemeClr val="tx1"/>
                </a:solidFill>
                <a:latin typeface="+mn-lt"/>
              </a:rPr>
              <a:t>Data collection methodology:</a:t>
            </a:r>
            <a:endParaRPr lang="en-US" sz="1000" b="1">
              <a:solidFill>
                <a:schemeClr val="tx1"/>
              </a:solidFill>
              <a:latin typeface="+mn-lt"/>
              <a:cs typeface="Calibri"/>
            </a:endParaRPr>
          </a:p>
          <a:p>
            <a:pPr lvl="1" algn="just">
              <a:spcBef>
                <a:spcPts val="1400"/>
              </a:spcBef>
              <a:buFont typeface="Calibri"/>
              <a:buChar char="-"/>
            </a:pPr>
            <a:r>
              <a:rPr lang="en-US" sz="1000" dirty="0">
                <a:solidFill>
                  <a:schemeClr val="tx1"/>
                </a:solidFill>
                <a:latin typeface="+mn-lt"/>
              </a:rPr>
              <a:t>The data was collected from two primary sources: SpaceX's API and a Wikipedia page containing records of Falcon 9 launches.</a:t>
            </a:r>
            <a:endParaRPr lang="en-US" sz="1000">
              <a:solidFill>
                <a:schemeClr val="tx1"/>
              </a:solidFill>
              <a:latin typeface="+mn-lt"/>
              <a:cs typeface="Calibri"/>
            </a:endParaRPr>
          </a:p>
          <a:p>
            <a:pPr algn="just">
              <a:spcBef>
                <a:spcPts val="1400"/>
              </a:spcBef>
              <a:buFont typeface="Arial" panose="020B0604020202020204" pitchFamily="34" charset="0"/>
              <a:buChar char="•"/>
            </a:pPr>
            <a:r>
              <a:rPr lang="en-US" sz="1000" b="1" dirty="0">
                <a:solidFill>
                  <a:schemeClr val="tx1"/>
                </a:solidFill>
                <a:latin typeface="+mn-lt"/>
              </a:rPr>
              <a:t>Perform data wrangling</a:t>
            </a:r>
            <a:endParaRPr lang="en-US" sz="1000" b="1">
              <a:solidFill>
                <a:schemeClr val="tx1"/>
              </a:solidFill>
              <a:latin typeface="+mn-lt"/>
              <a:cs typeface="Calibri"/>
            </a:endParaRPr>
          </a:p>
          <a:p>
            <a:pPr lvl="1" algn="just">
              <a:spcBef>
                <a:spcPts val="1400"/>
              </a:spcBef>
              <a:buFont typeface="Calibri"/>
              <a:buChar char="-"/>
            </a:pPr>
            <a:r>
              <a:rPr lang="en-US" sz="1000" dirty="0">
                <a:solidFill>
                  <a:schemeClr val="tx1"/>
                </a:solidFill>
                <a:latin typeface="+mn-lt"/>
              </a:rPr>
              <a:t>The collected data was cleaned and preprocessed. This involved handling missing values, converting data types, and filtering the data to focus on Falcon 9 launches.</a:t>
            </a:r>
            <a:endParaRPr lang="en-US" sz="1000">
              <a:solidFill>
                <a:schemeClr val="tx1"/>
              </a:solidFill>
              <a:latin typeface="+mn-lt"/>
              <a:cs typeface="Calibri"/>
            </a:endParaRPr>
          </a:p>
          <a:p>
            <a:pPr algn="just">
              <a:spcBef>
                <a:spcPts val="1400"/>
              </a:spcBef>
              <a:buFont typeface="Arial" panose="020B0604020202020204" pitchFamily="34" charset="0"/>
              <a:buChar char="•"/>
            </a:pPr>
            <a:r>
              <a:rPr lang="en-US" sz="1000" b="1" dirty="0">
                <a:solidFill>
                  <a:schemeClr val="tx1"/>
                </a:solidFill>
                <a:latin typeface="+mn-lt"/>
              </a:rPr>
              <a:t>Perform exploratory data analysis (EDA) using visualization and SQL</a:t>
            </a:r>
            <a:endParaRPr lang="en-US" sz="1000" b="1">
              <a:solidFill>
                <a:schemeClr val="tx1"/>
              </a:solidFill>
              <a:latin typeface="+mn-lt"/>
              <a:cs typeface="Calibri"/>
            </a:endParaRPr>
          </a:p>
          <a:p>
            <a:pPr algn="just">
              <a:spcBef>
                <a:spcPts val="1400"/>
              </a:spcBef>
              <a:buFont typeface="Arial" panose="020B0604020202020204" pitchFamily="34" charset="0"/>
              <a:buChar char="•"/>
            </a:pPr>
            <a:r>
              <a:rPr lang="en-US" sz="1000" b="1" dirty="0">
                <a:solidFill>
                  <a:schemeClr val="tx1"/>
                </a:solidFill>
                <a:latin typeface="+mn-lt"/>
              </a:rPr>
              <a:t>Perform interactive visual analytics using Folium and </a:t>
            </a:r>
            <a:r>
              <a:rPr lang="en-US" sz="1000" b="1" err="1">
                <a:solidFill>
                  <a:schemeClr val="tx1"/>
                </a:solidFill>
                <a:latin typeface="+mn-lt"/>
              </a:rPr>
              <a:t>Plotly</a:t>
            </a:r>
            <a:r>
              <a:rPr lang="en-US" sz="1000" b="1" dirty="0">
                <a:solidFill>
                  <a:schemeClr val="tx1"/>
                </a:solidFill>
                <a:latin typeface="+mn-lt"/>
              </a:rPr>
              <a:t> Dash</a:t>
            </a:r>
            <a:endParaRPr lang="en-US" sz="1000" b="1">
              <a:solidFill>
                <a:schemeClr val="tx1"/>
              </a:solidFill>
              <a:latin typeface="+mn-lt"/>
              <a:cs typeface="Calibri"/>
            </a:endParaRPr>
          </a:p>
          <a:p>
            <a:pPr algn="just">
              <a:spcBef>
                <a:spcPts val="1400"/>
              </a:spcBef>
              <a:buFont typeface="Arial" panose="020B0604020202020204" pitchFamily="34" charset="0"/>
              <a:buChar char="•"/>
            </a:pPr>
            <a:r>
              <a:rPr lang="en-US" sz="1000" b="1" dirty="0">
                <a:solidFill>
                  <a:schemeClr val="tx1"/>
                </a:solidFill>
                <a:latin typeface="+mn-lt"/>
              </a:rPr>
              <a:t>Perform predictive analysis using classification models</a:t>
            </a:r>
            <a:endParaRPr lang="en-US" sz="1000" b="1">
              <a:solidFill>
                <a:schemeClr val="tx1"/>
              </a:solidFill>
              <a:latin typeface="+mn-lt"/>
              <a:cs typeface="Calibri"/>
            </a:endParaRPr>
          </a:p>
          <a:p>
            <a:pPr lvl="1" algn="just">
              <a:spcBef>
                <a:spcPts val="1400"/>
              </a:spcBef>
              <a:buFont typeface="Calibri"/>
              <a:buChar char="-"/>
            </a:pPr>
            <a:r>
              <a:rPr lang="en-US" sz="1000" dirty="0">
                <a:solidFill>
                  <a:schemeClr val="tx1"/>
                </a:solidFill>
                <a:latin typeface="+mn-lt"/>
              </a:rPr>
              <a:t>We built a machine learning model to predict the success of the Falcon 9 first stage landing. The model was trained on the preprocessed and engineered features. The performance of the model was validated and optimized.</a:t>
            </a:r>
            <a:endParaRPr lang="en-US" sz="1000" dirty="0">
              <a:solidFill>
                <a:schemeClr val="tx1"/>
              </a:solidFill>
              <a:latin typeface="+mn-lt"/>
              <a:cs typeface="Calibri"/>
            </a:endParaRPr>
          </a:p>
          <a:p>
            <a:pPr>
              <a:spcBef>
                <a:spcPts val="1400"/>
              </a:spcBef>
              <a:buFont typeface="Arial" panose="020B0604020202020204" pitchFamily="34" charset="0"/>
              <a:buChar char="•"/>
            </a:pPr>
            <a:endParaRPr lang="en-US" sz="700">
              <a:solidFill>
                <a:schemeClr val="tx1"/>
              </a:solidFill>
              <a:latin typeface="+mn-lt"/>
            </a:endParaRPr>
          </a:p>
          <a:p>
            <a:pPr>
              <a:spcBef>
                <a:spcPts val="1400"/>
              </a:spcBef>
              <a:buFont typeface="Arial" panose="020B0604020202020204" pitchFamily="34" charset="0"/>
              <a:buChar char="•"/>
            </a:pPr>
            <a:endParaRPr lang="en-US" sz="700">
              <a:solidFill>
                <a:schemeClr val="tx1"/>
              </a:solidFill>
              <a:latin typeface="+mn-lt"/>
            </a:endParaRPr>
          </a:p>
          <a:p>
            <a:pPr>
              <a:spcBef>
                <a:spcPts val="1400"/>
              </a:spcBef>
              <a:buFont typeface="Arial" panose="020B0604020202020204" pitchFamily="34" charset="0"/>
              <a:buChar char="•"/>
            </a:pPr>
            <a:endParaRPr lang="en-US" sz="700">
              <a:solidFill>
                <a:schemeClr val="tx1"/>
              </a:solidFill>
              <a:latin typeface="+mn-lt"/>
            </a:endParaRPr>
          </a:p>
          <a:p>
            <a:pPr>
              <a:spcBef>
                <a:spcPts val="1400"/>
              </a:spcBef>
              <a:buFont typeface="Arial" panose="020B0604020202020204" pitchFamily="34" charset="0"/>
              <a:buChar char="•"/>
            </a:pPr>
            <a:endParaRPr lang="en-US" sz="700">
              <a:solidFill>
                <a:schemeClr val="tx1"/>
              </a:solidFill>
              <a:latin typeface="+mn-lt"/>
            </a:endParaRPr>
          </a:p>
          <a:p>
            <a:pPr>
              <a:spcBef>
                <a:spcPts val="1400"/>
              </a:spcBef>
              <a:buFont typeface="Arial" panose="020B0604020202020204" pitchFamily="34" charset="0"/>
              <a:buChar char="•"/>
            </a:pPr>
            <a:endParaRPr lang="en-US" sz="700">
              <a:solidFill>
                <a:schemeClr val="tx1"/>
              </a:solidFill>
              <a:latin typeface="+mn-lt"/>
            </a:endParaRPr>
          </a:p>
        </p:txBody>
      </p:sp>
      <p:pic>
        <p:nvPicPr>
          <p:cNvPr id="17" name="Graphic 16" descr="Estadísticas">
            <a:extLst>
              <a:ext uri="{FF2B5EF4-FFF2-40B4-BE49-F238E27FC236}">
                <a16:creationId xmlns:a16="http://schemas.microsoft.com/office/drawing/2014/main" id="{331755C1-6FFB-E1F7-096A-1C89822D0A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9048" y="699516"/>
            <a:ext cx="5458968" cy="5458968"/>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Data Collection</a:t>
            </a:r>
          </a:p>
        </p:txBody>
      </p:sp>
      <p:sp>
        <p:nvSpPr>
          <p:cNvPr id="4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lgn="just"/>
            <a:r>
              <a:rPr lang="en-US" sz="1500" dirty="0"/>
              <a:t>For this project, the data was collected from two primary sources: SpaceX's API and a Wikipedia page containing Falcon 9 launch records.</a:t>
            </a:r>
            <a:endParaRPr lang="es-MX" dirty="0"/>
          </a:p>
          <a:p>
            <a:pPr algn="just"/>
            <a:r>
              <a:rPr lang="en-US" sz="1500" dirty="0"/>
              <a:t>The data gathering process was a combination of API calls and web scraping techniques.</a:t>
            </a:r>
            <a:endParaRPr lang="en-US" sz="1500" dirty="0">
              <a:cs typeface="Calibri" panose="020F0502020204030204"/>
            </a:endParaRPr>
          </a:p>
          <a:p>
            <a:pPr algn="just"/>
            <a:r>
              <a:rPr lang="en-US" sz="1500" dirty="0"/>
              <a:t>Initially, SpaceX's API was used to pull relevant launch data. This data included important details about each launch, such as the payload, orbit type, launch site, and the outcome of the first stage landing.</a:t>
            </a:r>
            <a:endParaRPr lang="en-US" sz="1500" dirty="0">
              <a:cs typeface="Calibri" panose="020F0502020204030204"/>
            </a:endParaRPr>
          </a:p>
          <a:p>
            <a:pPr algn="just"/>
            <a:r>
              <a:rPr lang="en-US" sz="1500" dirty="0"/>
              <a:t>To complement the API data, additional launch records were obtained by scraping a Wikipedia page.</a:t>
            </a:r>
            <a:endParaRPr lang="en-US" sz="1500" dirty="0">
              <a:cs typeface="Calibri" panose="020F0502020204030204"/>
            </a:endParaRPr>
          </a:p>
          <a:p>
            <a:pPr algn="just"/>
            <a:r>
              <a:rPr lang="en-US" sz="1500" dirty="0"/>
              <a:t>Both sets of data were cleaned and merged to form a comprehensive dataset that was used for further analysis and modeling.</a:t>
            </a:r>
            <a:endParaRPr lang="en-US" sz="1500" dirty="0">
              <a:cs typeface="Calibri" panose="020F0502020204030204"/>
            </a:endParaRPr>
          </a:p>
          <a:p>
            <a:pPr marL="0"/>
            <a:endParaRPr lang="en-US" sz="1500"/>
          </a:p>
        </p:txBody>
      </p:sp>
      <p:pic>
        <p:nvPicPr>
          <p:cNvPr id="2" name="Imagen 2">
            <a:extLst>
              <a:ext uri="{FF2B5EF4-FFF2-40B4-BE49-F238E27FC236}">
                <a16:creationId xmlns:a16="http://schemas.microsoft.com/office/drawing/2014/main" id="{A623E575-0A4B-DF56-37B5-B85163890623}"/>
              </a:ext>
            </a:extLst>
          </p:cNvPr>
          <p:cNvPicPr>
            <a:picLocks noChangeAspect="1"/>
          </p:cNvPicPr>
          <p:nvPr/>
        </p:nvPicPr>
        <p:blipFill>
          <a:blip r:embed="rId2"/>
          <a:stretch>
            <a:fillRect/>
          </a:stretch>
        </p:blipFill>
        <p:spPr>
          <a:xfrm>
            <a:off x="8270748" y="640080"/>
            <a:ext cx="1115567" cy="557784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Data Collection – SpaceX API</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algn="just"/>
            <a:r>
              <a:rPr lang="en-US" sz="1700" dirty="0"/>
              <a:t>The SpaceX API was a significant source of data for this project.</a:t>
            </a:r>
            <a:endParaRPr lang="es-MX"/>
          </a:p>
          <a:p>
            <a:pPr algn="just"/>
            <a:r>
              <a:rPr lang="en-US" sz="1700" dirty="0"/>
              <a:t>The data collection process involved making RESTful API calls to SpaceX's 'launches' endpoint.</a:t>
            </a:r>
            <a:endParaRPr lang="en-US" sz="1700" dirty="0">
              <a:cs typeface="Calibri" panose="020F0502020204030204"/>
            </a:endParaRPr>
          </a:p>
          <a:p>
            <a:pPr algn="just"/>
            <a:r>
              <a:rPr lang="en-US" sz="1700" dirty="0"/>
              <a:t>The response from each API call was a JSON object containing detailed information about a specific launch.</a:t>
            </a:r>
            <a:endParaRPr lang="en-US" sz="1700" dirty="0">
              <a:cs typeface="Calibri" panose="020F0502020204030204"/>
            </a:endParaRPr>
          </a:p>
          <a:p>
            <a:pPr algn="just"/>
            <a:r>
              <a:rPr lang="en-US" sz="1700" dirty="0"/>
              <a:t>Key pieces of information were extracted from the JSON object, such as the payload mass, orbit type, launch site, and landing outcome.</a:t>
            </a:r>
            <a:endParaRPr lang="en-US" sz="1700" dirty="0">
              <a:cs typeface="Calibri" panose="020F0502020204030204"/>
            </a:endParaRPr>
          </a:p>
          <a:p>
            <a:pPr algn="just"/>
            <a:r>
              <a:rPr lang="en-US" sz="1700" dirty="0"/>
              <a:t>This data was then cleaned and processed for further analysis.</a:t>
            </a:r>
            <a:endParaRPr lang="en-US" sz="1700" dirty="0">
              <a:cs typeface="Calibri" panose="020F0502020204030204"/>
            </a:endParaRPr>
          </a:p>
          <a:p>
            <a:pPr algn="just"/>
            <a:r>
              <a:rPr lang="en-US" sz="1700" dirty="0"/>
              <a:t>The code for the SpaceX API calls can be found at: </a:t>
            </a:r>
            <a:br>
              <a:rPr lang="en-US" sz="1700" dirty="0">
                <a:cs typeface="Calibri"/>
              </a:rPr>
            </a:br>
            <a:r>
              <a:rPr lang="en-US" sz="1700" dirty="0">
                <a:hlinkClick r:id="rId2"/>
              </a:rPr>
              <a:t>Data-Science-Projects-With-Python/SpaceX_Project_Notebooks/1-API-Data-Collection_SpaceX.ipynb at main · carlosisaacfaura/Data-Science-Projects-With-Python (github.com)</a:t>
            </a:r>
            <a:endParaRPr lang="en-US" sz="1700" dirty="0">
              <a:cs typeface="Calibri" panose="020F0502020204030204"/>
              <a:hlinkClick r:id="rId2"/>
            </a:endParaRPr>
          </a:p>
          <a:p>
            <a:pPr>
              <a:spcBef>
                <a:spcPts val="1400"/>
              </a:spcBef>
            </a:pPr>
            <a:endParaRPr lang="en-US" sz="1700"/>
          </a:p>
          <a:p>
            <a:endParaRPr lang="en-US" sz="1700"/>
          </a:p>
          <a:p>
            <a:endParaRPr lang="en-US" sz="1700"/>
          </a:p>
        </p:txBody>
      </p:sp>
      <p:pic>
        <p:nvPicPr>
          <p:cNvPr id="2" name="Imagen 6">
            <a:extLst>
              <a:ext uri="{FF2B5EF4-FFF2-40B4-BE49-F238E27FC236}">
                <a16:creationId xmlns:a16="http://schemas.microsoft.com/office/drawing/2014/main" id="{7B188BC2-72DC-4D60-49CB-A9FB24660C3B}"/>
              </a:ext>
            </a:extLst>
          </p:cNvPr>
          <p:cNvPicPr>
            <a:picLocks noChangeAspect="1"/>
          </p:cNvPicPr>
          <p:nvPr/>
        </p:nvPicPr>
        <p:blipFill rotWithShape="1">
          <a:blip r:embed="rId3"/>
          <a:srcRect l="9502" r="9685"/>
          <a:stretch/>
        </p:blipFill>
        <p:spPr>
          <a:xfrm>
            <a:off x="7675658" y="2093976"/>
            <a:ext cx="3941064" cy="4096512"/>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Data Collection - Scraping</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algn="just"/>
            <a:r>
              <a:rPr lang="en-US" sz="2000" dirty="0"/>
              <a:t>In addition to the API data, further data was collected by scraping a Wikipedia page containing Falcon 9 launch records.</a:t>
            </a:r>
            <a:endParaRPr lang="es-MX"/>
          </a:p>
          <a:p>
            <a:pPr algn="just"/>
            <a:r>
              <a:rPr lang="en-US" sz="2000" dirty="0"/>
              <a:t>The web scraping process involved sending a GET request to the Wikipedia page URL and parsing the HTML response to extract the required data.</a:t>
            </a:r>
            <a:endParaRPr lang="en-US" sz="2000" dirty="0">
              <a:cs typeface="Calibri"/>
            </a:endParaRPr>
          </a:p>
          <a:p>
            <a:pPr algn="just"/>
            <a:r>
              <a:rPr lang="en-US" sz="2000" dirty="0"/>
              <a:t>The data was then cleaned, processed, and merged with the API data to create a comprehensive dataset for analysis.</a:t>
            </a:r>
            <a:endParaRPr lang="en-US" sz="2000" dirty="0">
              <a:cs typeface="Calibri"/>
            </a:endParaRPr>
          </a:p>
          <a:p>
            <a:pPr algn="just"/>
            <a:r>
              <a:rPr lang="en-US" sz="2000" dirty="0"/>
              <a:t>The code for the web scraping process can be found at: </a:t>
            </a:r>
            <a:br>
              <a:rPr lang="en-US" sz="2000" dirty="0"/>
            </a:br>
            <a:r>
              <a:rPr lang="en-US" sz="2000" dirty="0">
                <a:hlinkClick r:id="rId2"/>
              </a:rPr>
              <a:t>Data-Science-Projects-With-Python/SpaceX_Project_Notebooks/2-WebScraping-Data-Collection_SpaceX.ipynb at main · carlosisaacfaura/Data-Science-Projects-With-Python (github.com)</a:t>
            </a:r>
            <a:endParaRPr lang="en-US" sz="2000" dirty="0">
              <a:cs typeface="Calibri"/>
              <a:hlinkClick r:id="rId2"/>
            </a:endParaRPr>
          </a:p>
          <a:p>
            <a:pPr>
              <a:spcBef>
                <a:spcPts val="1400"/>
              </a:spcBef>
            </a:pPr>
            <a:endParaRPr lang="en-US" sz="2000"/>
          </a:p>
        </p:txBody>
      </p:sp>
      <p:pic>
        <p:nvPicPr>
          <p:cNvPr id="5" name="Imagen 6">
            <a:extLst>
              <a:ext uri="{FF2B5EF4-FFF2-40B4-BE49-F238E27FC236}">
                <a16:creationId xmlns:a16="http://schemas.microsoft.com/office/drawing/2014/main" id="{BAEFF0AD-DA6B-E2D2-5D90-67FCDD95875B}"/>
              </a:ext>
            </a:extLst>
          </p:cNvPr>
          <p:cNvPicPr>
            <a:picLocks noChangeAspect="1"/>
          </p:cNvPicPr>
          <p:nvPr/>
        </p:nvPicPr>
        <p:blipFill rotWithShape="1">
          <a:blip r:embed="rId3"/>
          <a:srcRect l="10028" r="9159"/>
          <a:stretch/>
        </p:blipFill>
        <p:spPr>
          <a:xfrm>
            <a:off x="7675658" y="2093976"/>
            <a:ext cx="3941064" cy="4096512"/>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9</a:t>
            </a:fld>
            <a:endParaRPr lang="en-US" sz="1200">
              <a:solidFill>
                <a:prstClr val="black">
                  <a:tint val="75000"/>
                </a:prstClr>
              </a:solidFill>
              <a:latin typeface="Calibri" panose="020F0502020204030204"/>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Panorámica</PresentationFormat>
  <Paragraphs>234</Paragraphs>
  <Slides>47</Slides>
  <Notes>4</Notes>
  <HiddenSlides>0</HiddenSlides>
  <MMClips>0</MMClips>
  <ScaleCrop>false</ScaleCrop>
  <HeadingPairs>
    <vt:vector size="4" baseType="variant">
      <vt:variant>
        <vt:lpstr>Tema</vt:lpstr>
      </vt:variant>
      <vt:variant>
        <vt:i4>1</vt:i4>
      </vt:variant>
      <vt:variant>
        <vt:lpstr>Títulos de diapositiva</vt:lpstr>
      </vt:variant>
      <vt:variant>
        <vt:i4>47</vt:i4>
      </vt:variant>
    </vt:vector>
  </HeadingPairs>
  <TitlesOfParts>
    <vt:vector size="48"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1096</cp:revision>
  <dcterms:created xsi:type="dcterms:W3CDTF">2021-04-29T18:58:34Z</dcterms:created>
  <dcterms:modified xsi:type="dcterms:W3CDTF">2023-07-20T00:13:08Z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